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38"/>
  </p:notesMasterIdLst>
  <p:handoutMasterIdLst>
    <p:handoutMasterId r:id="rId39"/>
  </p:handoutMasterIdLst>
  <p:sldIdLst>
    <p:sldId id="1200" r:id="rId2"/>
    <p:sldId id="1386" r:id="rId3"/>
    <p:sldId id="1387" r:id="rId4"/>
    <p:sldId id="1388" r:id="rId5"/>
    <p:sldId id="1356" r:id="rId6"/>
    <p:sldId id="1357" r:id="rId7"/>
    <p:sldId id="1358" r:id="rId8"/>
    <p:sldId id="1359" r:id="rId9"/>
    <p:sldId id="1360" r:id="rId10"/>
    <p:sldId id="1361" r:id="rId11"/>
    <p:sldId id="1362" r:id="rId12"/>
    <p:sldId id="1363" r:id="rId13"/>
    <p:sldId id="1364" r:id="rId14"/>
    <p:sldId id="1365" r:id="rId15"/>
    <p:sldId id="1366" r:id="rId16"/>
    <p:sldId id="1367" r:id="rId17"/>
    <p:sldId id="1368" r:id="rId18"/>
    <p:sldId id="1369" r:id="rId19"/>
    <p:sldId id="1370" r:id="rId20"/>
    <p:sldId id="1371" r:id="rId21"/>
    <p:sldId id="1372" r:id="rId22"/>
    <p:sldId id="1373" r:id="rId23"/>
    <p:sldId id="1374" r:id="rId24"/>
    <p:sldId id="1375" r:id="rId25"/>
    <p:sldId id="1376" r:id="rId26"/>
    <p:sldId id="1377" r:id="rId27"/>
    <p:sldId id="1378" r:id="rId28"/>
    <p:sldId id="1379" r:id="rId29"/>
    <p:sldId id="1380" r:id="rId30"/>
    <p:sldId id="1381" r:id="rId31"/>
    <p:sldId id="1382" r:id="rId32"/>
    <p:sldId id="1383" r:id="rId33"/>
    <p:sldId id="1384" r:id="rId34"/>
    <p:sldId id="1385" r:id="rId35"/>
    <p:sldId id="1353" r:id="rId36"/>
    <p:sldId id="1390" r:id="rId37"/>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1pPr>
    <a:lvl2pPr marL="4572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2pPr>
    <a:lvl3pPr marL="9144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3pPr>
    <a:lvl4pPr marL="13716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4pPr>
    <a:lvl5pPr marL="18288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5pPr>
    <a:lvl6pPr marL="22860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6pPr>
    <a:lvl7pPr marL="27432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7pPr>
    <a:lvl8pPr marL="32004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8pPr>
    <a:lvl9pPr marL="36576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9pPr>
  </p:defaultTextStyle>
  <p:extLst>
    <p:ext uri="{EFAFB233-063F-42B5-8137-9DF3F51BA10A}">
      <p15:sldGuideLst xmlns:p15="http://schemas.microsoft.com/office/powerpoint/2012/main">
        <p15:guide id="1" orient="horz" pos="569">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Marshall" initials="" lastIdx="5" clrIdx="0"/>
  <p:cmAuthor id="1" name="Gary Marshall" initials="GM" lastIdx="15" clrIdx="1"/>
  <p:cmAuthor id="2" name="Victoria Statler" initials="" lastIdx="1" clrIdx="2"/>
  <p:cmAuthor id="3" name="Jennifer Blumenthal" initials="JB [7]" lastIdx="1" clrIdx="3"/>
  <p:cmAuthor id="4" name="Auletta, Jeffery" initials="AJ" lastIdx="4"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2D8"/>
    <a:srgbClr val="FFB7B3"/>
    <a:srgbClr val="FFFEF3"/>
    <a:srgbClr val="EEF5E8"/>
    <a:srgbClr val="FCFFDF"/>
    <a:srgbClr val="FEA746"/>
    <a:srgbClr val="FFFFFF"/>
    <a:srgbClr val="00CC00"/>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77517-557B-40F9-87AC-0DBDDD39416D}" v="8" dt="2020-03-02T18:13:23.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77559" autoAdjust="0"/>
  </p:normalViewPr>
  <p:slideViewPr>
    <p:cSldViewPr snapToGrid="0">
      <p:cViewPr varScale="1">
        <p:scale>
          <a:sx n="50" d="100"/>
          <a:sy n="50" d="100"/>
        </p:scale>
        <p:origin x="1452" y="36"/>
      </p:cViewPr>
      <p:guideLst>
        <p:guide orient="horz" pos="569"/>
        <p:guide pos="5759"/>
      </p:guideLst>
    </p:cSldViewPr>
  </p:slideViewPr>
  <p:outlineViewPr>
    <p:cViewPr>
      <p:scale>
        <a:sx n="33" d="100"/>
        <a:sy n="33" d="100"/>
      </p:scale>
      <p:origin x="0" y="50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19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570BC30-BC65-471B-A592-8F2883D73209}"/>
    <pc:docChg chg="modSld">
      <pc:chgData name="" userId="" providerId="" clId="Web-{3570BC30-BC65-471B-A592-8F2883D73209}" dt="2020-01-30T17:45:06.689" v="0"/>
      <pc:docMkLst>
        <pc:docMk/>
      </pc:docMkLst>
      <pc:sldChg chg="delSp">
        <pc:chgData name="" userId="" providerId="" clId="Web-{3570BC30-BC65-471B-A592-8F2883D73209}" dt="2020-01-30T17:45:06.689" v="0"/>
        <pc:sldMkLst>
          <pc:docMk/>
          <pc:sldMk cId="2302956678" sldId="1362"/>
        </pc:sldMkLst>
        <pc:spChg chg="del">
          <ac:chgData name="" userId="" providerId="" clId="Web-{3570BC30-BC65-471B-A592-8F2883D73209}" dt="2020-01-30T17:45:06.689" v="0"/>
          <ac:spMkLst>
            <pc:docMk/>
            <pc:sldMk cId="2302956678" sldId="1362"/>
            <ac:spMk id="6" creationId="{00000000-0000-0000-0000-000000000000}"/>
          </ac:spMkLst>
        </pc:spChg>
      </pc:sldChg>
    </pc:docChg>
  </pc:docChgLst>
  <pc:docChgLst>
    <pc:chgData name="Danziger-Isakov, Lara" userId="89e83ec7-9bb6-456f-8630-2a4fd05a651f" providerId="ADAL" clId="{38277517-557B-40F9-87AC-0DBDDD39416D}"/>
    <pc:docChg chg="custSel modSld">
      <pc:chgData name="Danziger-Isakov, Lara" userId="89e83ec7-9bb6-456f-8630-2a4fd05a651f" providerId="ADAL" clId="{38277517-557B-40F9-87AC-0DBDDD39416D}" dt="2020-03-02T18:14:40.088" v="51" actId="1076"/>
      <pc:docMkLst>
        <pc:docMk/>
      </pc:docMkLst>
      <pc:sldChg chg="delSp modSp">
        <pc:chgData name="Danziger-Isakov, Lara" userId="89e83ec7-9bb6-456f-8630-2a4fd05a651f" providerId="ADAL" clId="{38277517-557B-40F9-87AC-0DBDDD39416D}" dt="2020-03-02T18:14:40.088" v="51" actId="1076"/>
        <pc:sldMkLst>
          <pc:docMk/>
          <pc:sldMk cId="4028752640" sldId="1353"/>
        </pc:sldMkLst>
        <pc:spChg chg="mod">
          <ac:chgData name="Danziger-Isakov, Lara" userId="89e83ec7-9bb6-456f-8630-2a4fd05a651f" providerId="ADAL" clId="{38277517-557B-40F9-87AC-0DBDDD39416D}" dt="2020-03-02T18:14:40.088" v="51" actId="1076"/>
          <ac:spMkLst>
            <pc:docMk/>
            <pc:sldMk cId="4028752640" sldId="1353"/>
            <ac:spMk id="5" creationId="{00000000-0000-0000-0000-000000000000}"/>
          </ac:spMkLst>
        </pc:spChg>
        <pc:spChg chg="del">
          <ac:chgData name="Danziger-Isakov, Lara" userId="89e83ec7-9bb6-456f-8630-2a4fd05a651f" providerId="ADAL" clId="{38277517-557B-40F9-87AC-0DBDDD39416D}" dt="2020-03-02T18:14:37.678" v="50" actId="478"/>
          <ac:spMkLst>
            <pc:docMk/>
            <pc:sldMk cId="4028752640" sldId="1353"/>
            <ac:spMk id="6" creationId="{00000000-0000-0000-0000-000000000000}"/>
          </ac:spMkLst>
        </pc:spChg>
      </pc:sldChg>
      <pc:sldChg chg="delSp modSp">
        <pc:chgData name="Danziger-Isakov, Lara" userId="89e83ec7-9bb6-456f-8630-2a4fd05a651f" providerId="ADAL" clId="{38277517-557B-40F9-87AC-0DBDDD39416D}" dt="2020-03-02T17:24:31.842" v="1" actId="313"/>
        <pc:sldMkLst>
          <pc:docMk/>
          <pc:sldMk cId="3411649081" sldId="1356"/>
        </pc:sldMkLst>
        <pc:spChg chg="mod">
          <ac:chgData name="Danziger-Isakov, Lara" userId="89e83ec7-9bb6-456f-8630-2a4fd05a651f" providerId="ADAL" clId="{38277517-557B-40F9-87AC-0DBDDD39416D}" dt="2020-03-02T17:24:31.842" v="1" actId="313"/>
          <ac:spMkLst>
            <pc:docMk/>
            <pc:sldMk cId="3411649081" sldId="1356"/>
            <ac:spMk id="3" creationId="{00000000-0000-0000-0000-000000000000}"/>
          </ac:spMkLst>
        </pc:spChg>
        <pc:spChg chg="del">
          <ac:chgData name="Danziger-Isakov, Lara" userId="89e83ec7-9bb6-456f-8630-2a4fd05a651f" providerId="ADAL" clId="{38277517-557B-40F9-87AC-0DBDDD39416D}" dt="2020-03-02T17:24:25.694" v="0" actId="478"/>
          <ac:spMkLst>
            <pc:docMk/>
            <pc:sldMk cId="3411649081" sldId="1356"/>
            <ac:spMk id="5" creationId="{00000000-0000-0000-0000-000000000000}"/>
          </ac:spMkLst>
        </pc:spChg>
      </pc:sldChg>
      <pc:sldChg chg="delSp modSp">
        <pc:chgData name="Danziger-Isakov, Lara" userId="89e83ec7-9bb6-456f-8630-2a4fd05a651f" providerId="ADAL" clId="{38277517-557B-40F9-87AC-0DBDDD39416D}" dt="2020-03-02T17:24:59.824" v="4" actId="478"/>
        <pc:sldMkLst>
          <pc:docMk/>
          <pc:sldMk cId="2860926756" sldId="1357"/>
        </pc:sldMkLst>
        <pc:spChg chg="del mod">
          <ac:chgData name="Danziger-Isakov, Lara" userId="89e83ec7-9bb6-456f-8630-2a4fd05a651f" providerId="ADAL" clId="{38277517-557B-40F9-87AC-0DBDDD39416D}" dt="2020-03-02T17:24:59.824" v="4" actId="478"/>
          <ac:spMkLst>
            <pc:docMk/>
            <pc:sldMk cId="2860926756" sldId="1357"/>
            <ac:spMk id="7" creationId="{00000000-0000-0000-0000-000000000000}"/>
          </ac:spMkLst>
        </pc:spChg>
        <pc:spChg chg="del">
          <ac:chgData name="Danziger-Isakov, Lara" userId="89e83ec7-9bb6-456f-8630-2a4fd05a651f" providerId="ADAL" clId="{38277517-557B-40F9-87AC-0DBDDD39416D}" dt="2020-03-02T17:24:42.662" v="2" actId="478"/>
          <ac:spMkLst>
            <pc:docMk/>
            <pc:sldMk cId="2860926756" sldId="1357"/>
            <ac:spMk id="8" creationId="{00000000-0000-0000-0000-000000000000}"/>
          </ac:spMkLst>
        </pc:spChg>
      </pc:sldChg>
      <pc:sldChg chg="delSp">
        <pc:chgData name="Danziger-Isakov, Lara" userId="89e83ec7-9bb6-456f-8630-2a4fd05a651f" providerId="ADAL" clId="{38277517-557B-40F9-87AC-0DBDDD39416D}" dt="2020-03-02T17:25:01.756" v="6" actId="478"/>
        <pc:sldMkLst>
          <pc:docMk/>
          <pc:sldMk cId="2358087737" sldId="1358"/>
        </pc:sldMkLst>
        <pc:spChg chg="del">
          <ac:chgData name="Danziger-Isakov, Lara" userId="89e83ec7-9bb6-456f-8630-2a4fd05a651f" providerId="ADAL" clId="{38277517-557B-40F9-87AC-0DBDDD39416D}" dt="2020-03-02T17:25:01.756" v="6" actId="478"/>
          <ac:spMkLst>
            <pc:docMk/>
            <pc:sldMk cId="2358087737" sldId="1358"/>
            <ac:spMk id="5" creationId="{00000000-0000-0000-0000-000000000000}"/>
          </ac:spMkLst>
        </pc:spChg>
        <pc:spChg chg="del">
          <ac:chgData name="Danziger-Isakov, Lara" userId="89e83ec7-9bb6-456f-8630-2a4fd05a651f" providerId="ADAL" clId="{38277517-557B-40F9-87AC-0DBDDD39416D}" dt="2020-03-02T17:25:01.272" v="5" actId="478"/>
          <ac:spMkLst>
            <pc:docMk/>
            <pc:sldMk cId="2358087737" sldId="1358"/>
            <ac:spMk id="6" creationId="{00000000-0000-0000-0000-000000000000}"/>
          </ac:spMkLst>
        </pc:spChg>
      </pc:sldChg>
      <pc:sldChg chg="addSp delSp modSp">
        <pc:chgData name="Danziger-Isakov, Lara" userId="89e83ec7-9bb6-456f-8630-2a4fd05a651f" providerId="ADAL" clId="{38277517-557B-40F9-87AC-0DBDDD39416D}" dt="2020-03-02T18:06:45.190" v="10" actId="1076"/>
        <pc:sldMkLst>
          <pc:docMk/>
          <pc:sldMk cId="3083599688" sldId="1359"/>
        </pc:sldMkLst>
        <pc:spChg chg="del">
          <ac:chgData name="Danziger-Isakov, Lara" userId="89e83ec7-9bb6-456f-8630-2a4fd05a651f" providerId="ADAL" clId="{38277517-557B-40F9-87AC-0DBDDD39416D}" dt="2020-03-02T17:25:05.459" v="8" actId="478"/>
          <ac:spMkLst>
            <pc:docMk/>
            <pc:sldMk cId="3083599688" sldId="1359"/>
            <ac:spMk id="11" creationId="{00000000-0000-0000-0000-000000000000}"/>
          </ac:spMkLst>
        </pc:spChg>
        <pc:spChg chg="del">
          <ac:chgData name="Danziger-Isakov, Lara" userId="89e83ec7-9bb6-456f-8630-2a4fd05a651f" providerId="ADAL" clId="{38277517-557B-40F9-87AC-0DBDDD39416D}" dt="2020-03-02T17:25:04.787" v="7" actId="478"/>
          <ac:spMkLst>
            <pc:docMk/>
            <pc:sldMk cId="3083599688" sldId="1359"/>
            <ac:spMk id="12" creationId="{00000000-0000-0000-0000-000000000000}"/>
          </ac:spMkLst>
        </pc:spChg>
        <pc:spChg chg="add mod">
          <ac:chgData name="Danziger-Isakov, Lara" userId="89e83ec7-9bb6-456f-8630-2a4fd05a651f" providerId="ADAL" clId="{38277517-557B-40F9-87AC-0DBDDD39416D}" dt="2020-03-02T18:06:45.190" v="10" actId="1076"/>
          <ac:spMkLst>
            <pc:docMk/>
            <pc:sldMk cId="3083599688" sldId="1359"/>
            <ac:spMk id="13" creationId="{6F02C457-F831-40DC-9679-2E88411A245D}"/>
          </ac:spMkLst>
        </pc:spChg>
      </pc:sldChg>
      <pc:sldChg chg="delSp">
        <pc:chgData name="Danziger-Isakov, Lara" userId="89e83ec7-9bb6-456f-8630-2a4fd05a651f" providerId="ADAL" clId="{38277517-557B-40F9-87AC-0DBDDD39416D}" dt="2020-03-02T18:07:43.660" v="11" actId="478"/>
        <pc:sldMkLst>
          <pc:docMk/>
          <pc:sldMk cId="1526437489" sldId="1360"/>
        </pc:sldMkLst>
        <pc:spChg chg="del">
          <ac:chgData name="Danziger-Isakov, Lara" userId="89e83ec7-9bb6-456f-8630-2a4fd05a651f" providerId="ADAL" clId="{38277517-557B-40F9-87AC-0DBDDD39416D}" dt="2020-03-02T18:07:43.660" v="11" actId="478"/>
          <ac:spMkLst>
            <pc:docMk/>
            <pc:sldMk cId="1526437489" sldId="1360"/>
            <ac:spMk id="8" creationId="{00000000-0000-0000-0000-000000000000}"/>
          </ac:spMkLst>
        </pc:spChg>
      </pc:sldChg>
      <pc:sldChg chg="delSp">
        <pc:chgData name="Danziger-Isakov, Lara" userId="89e83ec7-9bb6-456f-8630-2a4fd05a651f" providerId="ADAL" clId="{38277517-557B-40F9-87AC-0DBDDD39416D}" dt="2020-03-02T18:07:46.946" v="12" actId="478"/>
        <pc:sldMkLst>
          <pc:docMk/>
          <pc:sldMk cId="2419190838" sldId="1361"/>
        </pc:sldMkLst>
        <pc:spChg chg="del">
          <ac:chgData name="Danziger-Isakov, Lara" userId="89e83ec7-9bb6-456f-8630-2a4fd05a651f" providerId="ADAL" clId="{38277517-557B-40F9-87AC-0DBDDD39416D}" dt="2020-03-02T18:07:46.946" v="12" actId="478"/>
          <ac:spMkLst>
            <pc:docMk/>
            <pc:sldMk cId="2419190838" sldId="1361"/>
            <ac:spMk id="9" creationId="{00000000-0000-0000-0000-000000000000}"/>
          </ac:spMkLst>
        </pc:spChg>
      </pc:sldChg>
      <pc:sldChg chg="delSp">
        <pc:chgData name="Danziger-Isakov, Lara" userId="89e83ec7-9bb6-456f-8630-2a4fd05a651f" providerId="ADAL" clId="{38277517-557B-40F9-87AC-0DBDDD39416D}" dt="2020-03-02T18:07:49.493" v="13" actId="478"/>
        <pc:sldMkLst>
          <pc:docMk/>
          <pc:sldMk cId="2302956678" sldId="1362"/>
        </pc:sldMkLst>
        <pc:spChg chg="del">
          <ac:chgData name="Danziger-Isakov, Lara" userId="89e83ec7-9bb6-456f-8630-2a4fd05a651f" providerId="ADAL" clId="{38277517-557B-40F9-87AC-0DBDDD39416D}" dt="2020-03-02T18:07:49.493" v="13" actId="478"/>
          <ac:spMkLst>
            <pc:docMk/>
            <pc:sldMk cId="2302956678" sldId="1362"/>
            <ac:spMk id="8" creationId="{00000000-0000-0000-0000-000000000000}"/>
          </ac:spMkLst>
        </pc:spChg>
      </pc:sldChg>
      <pc:sldChg chg="delSp">
        <pc:chgData name="Danziger-Isakov, Lara" userId="89e83ec7-9bb6-456f-8630-2a4fd05a651f" providerId="ADAL" clId="{38277517-557B-40F9-87AC-0DBDDD39416D}" dt="2020-03-02T18:07:52.097" v="14" actId="478"/>
        <pc:sldMkLst>
          <pc:docMk/>
          <pc:sldMk cId="3408124343" sldId="1363"/>
        </pc:sldMkLst>
        <pc:spChg chg="del">
          <ac:chgData name="Danziger-Isakov, Lara" userId="89e83ec7-9bb6-456f-8630-2a4fd05a651f" providerId="ADAL" clId="{38277517-557B-40F9-87AC-0DBDDD39416D}" dt="2020-03-02T18:07:52.097" v="14" actId="478"/>
          <ac:spMkLst>
            <pc:docMk/>
            <pc:sldMk cId="3408124343" sldId="1363"/>
            <ac:spMk id="8" creationId="{00000000-0000-0000-0000-000000000000}"/>
          </ac:spMkLst>
        </pc:spChg>
      </pc:sldChg>
      <pc:sldChg chg="delSp">
        <pc:chgData name="Danziger-Isakov, Lara" userId="89e83ec7-9bb6-456f-8630-2a4fd05a651f" providerId="ADAL" clId="{38277517-557B-40F9-87AC-0DBDDD39416D}" dt="2020-03-02T18:07:55.065" v="15" actId="478"/>
        <pc:sldMkLst>
          <pc:docMk/>
          <pc:sldMk cId="833054578" sldId="1364"/>
        </pc:sldMkLst>
        <pc:spChg chg="del">
          <ac:chgData name="Danziger-Isakov, Lara" userId="89e83ec7-9bb6-456f-8630-2a4fd05a651f" providerId="ADAL" clId="{38277517-557B-40F9-87AC-0DBDDD39416D}" dt="2020-03-02T18:07:55.065" v="15" actId="478"/>
          <ac:spMkLst>
            <pc:docMk/>
            <pc:sldMk cId="833054578" sldId="1364"/>
            <ac:spMk id="10" creationId="{00000000-0000-0000-0000-000000000000}"/>
          </ac:spMkLst>
        </pc:spChg>
      </pc:sldChg>
      <pc:sldChg chg="delSp modSp">
        <pc:chgData name="Danziger-Isakov, Lara" userId="89e83ec7-9bb6-456f-8630-2a4fd05a651f" providerId="ADAL" clId="{38277517-557B-40F9-87AC-0DBDDD39416D}" dt="2020-03-02T18:08:03.550" v="17" actId="1076"/>
        <pc:sldMkLst>
          <pc:docMk/>
          <pc:sldMk cId="38084773" sldId="1365"/>
        </pc:sldMkLst>
        <pc:spChg chg="mod">
          <ac:chgData name="Danziger-Isakov, Lara" userId="89e83ec7-9bb6-456f-8630-2a4fd05a651f" providerId="ADAL" clId="{38277517-557B-40F9-87AC-0DBDDD39416D}" dt="2020-03-02T18:08:03.550" v="17" actId="1076"/>
          <ac:spMkLst>
            <pc:docMk/>
            <pc:sldMk cId="38084773" sldId="1365"/>
            <ac:spMk id="6" creationId="{00000000-0000-0000-0000-000000000000}"/>
          </ac:spMkLst>
        </pc:spChg>
        <pc:spChg chg="del">
          <ac:chgData name="Danziger-Isakov, Lara" userId="89e83ec7-9bb6-456f-8630-2a4fd05a651f" providerId="ADAL" clId="{38277517-557B-40F9-87AC-0DBDDD39416D}" dt="2020-03-02T18:07:58.675" v="16" actId="478"/>
          <ac:spMkLst>
            <pc:docMk/>
            <pc:sldMk cId="38084773" sldId="1365"/>
            <ac:spMk id="7" creationId="{00000000-0000-0000-0000-000000000000}"/>
          </ac:spMkLst>
        </pc:spChg>
      </pc:sldChg>
      <pc:sldChg chg="addSp delSp modSp">
        <pc:chgData name="Danziger-Isakov, Lara" userId="89e83ec7-9bb6-456f-8630-2a4fd05a651f" providerId="ADAL" clId="{38277517-557B-40F9-87AC-0DBDDD39416D}" dt="2020-03-02T18:08:41.366" v="21" actId="1076"/>
        <pc:sldMkLst>
          <pc:docMk/>
          <pc:sldMk cId="1692438526" sldId="1366"/>
        </pc:sldMkLst>
        <pc:spChg chg="del">
          <ac:chgData name="Danziger-Isakov, Lara" userId="89e83ec7-9bb6-456f-8630-2a4fd05a651f" providerId="ADAL" clId="{38277517-557B-40F9-87AC-0DBDDD39416D}" dt="2020-03-02T18:08:31.030" v="19" actId="478"/>
          <ac:spMkLst>
            <pc:docMk/>
            <pc:sldMk cId="1692438526" sldId="1366"/>
            <ac:spMk id="12" creationId="{00000000-0000-0000-0000-000000000000}"/>
          </ac:spMkLst>
        </pc:spChg>
        <pc:spChg chg="del">
          <ac:chgData name="Danziger-Isakov, Lara" userId="89e83ec7-9bb6-456f-8630-2a4fd05a651f" providerId="ADAL" clId="{38277517-557B-40F9-87AC-0DBDDD39416D}" dt="2020-03-02T18:08:23.655" v="18" actId="478"/>
          <ac:spMkLst>
            <pc:docMk/>
            <pc:sldMk cId="1692438526" sldId="1366"/>
            <ac:spMk id="13" creationId="{00000000-0000-0000-0000-000000000000}"/>
          </ac:spMkLst>
        </pc:spChg>
        <pc:spChg chg="add mod">
          <ac:chgData name="Danziger-Isakov, Lara" userId="89e83ec7-9bb6-456f-8630-2a4fd05a651f" providerId="ADAL" clId="{38277517-557B-40F9-87AC-0DBDDD39416D}" dt="2020-03-02T18:08:41.366" v="21" actId="1076"/>
          <ac:spMkLst>
            <pc:docMk/>
            <pc:sldMk cId="1692438526" sldId="1366"/>
            <ac:spMk id="14" creationId="{3244D601-A189-48DE-9428-DBDAC8368345}"/>
          </ac:spMkLst>
        </pc:spChg>
      </pc:sldChg>
      <pc:sldChg chg="delSp">
        <pc:chgData name="Danziger-Isakov, Lara" userId="89e83ec7-9bb6-456f-8630-2a4fd05a651f" providerId="ADAL" clId="{38277517-557B-40F9-87AC-0DBDDD39416D}" dt="2020-03-02T18:09:03.183" v="22" actId="478"/>
        <pc:sldMkLst>
          <pc:docMk/>
          <pc:sldMk cId="1828474932" sldId="1367"/>
        </pc:sldMkLst>
        <pc:spChg chg="del">
          <ac:chgData name="Danziger-Isakov, Lara" userId="89e83ec7-9bb6-456f-8630-2a4fd05a651f" providerId="ADAL" clId="{38277517-557B-40F9-87AC-0DBDDD39416D}" dt="2020-03-02T18:09:03.183" v="22" actId="478"/>
          <ac:spMkLst>
            <pc:docMk/>
            <pc:sldMk cId="1828474932" sldId="1367"/>
            <ac:spMk id="5" creationId="{00000000-0000-0000-0000-000000000000}"/>
          </ac:spMkLst>
        </pc:spChg>
      </pc:sldChg>
      <pc:sldChg chg="delSp">
        <pc:chgData name="Danziger-Isakov, Lara" userId="89e83ec7-9bb6-456f-8630-2a4fd05a651f" providerId="ADAL" clId="{38277517-557B-40F9-87AC-0DBDDD39416D}" dt="2020-03-02T18:09:07.948" v="23" actId="478"/>
        <pc:sldMkLst>
          <pc:docMk/>
          <pc:sldMk cId="2221354472" sldId="1368"/>
        </pc:sldMkLst>
        <pc:spChg chg="del">
          <ac:chgData name="Danziger-Isakov, Lara" userId="89e83ec7-9bb6-456f-8630-2a4fd05a651f" providerId="ADAL" clId="{38277517-557B-40F9-87AC-0DBDDD39416D}" dt="2020-03-02T18:09:07.948" v="23" actId="478"/>
          <ac:spMkLst>
            <pc:docMk/>
            <pc:sldMk cId="2221354472" sldId="1368"/>
            <ac:spMk id="5" creationId="{00000000-0000-0000-0000-000000000000}"/>
          </ac:spMkLst>
        </pc:spChg>
      </pc:sldChg>
      <pc:sldChg chg="delSp">
        <pc:chgData name="Danziger-Isakov, Lara" userId="89e83ec7-9bb6-456f-8630-2a4fd05a651f" providerId="ADAL" clId="{38277517-557B-40F9-87AC-0DBDDD39416D}" dt="2020-03-02T18:09:09.823" v="24" actId="478"/>
        <pc:sldMkLst>
          <pc:docMk/>
          <pc:sldMk cId="1610030152" sldId="1369"/>
        </pc:sldMkLst>
        <pc:spChg chg="del">
          <ac:chgData name="Danziger-Isakov, Lara" userId="89e83ec7-9bb6-456f-8630-2a4fd05a651f" providerId="ADAL" clId="{38277517-557B-40F9-87AC-0DBDDD39416D}" dt="2020-03-02T18:09:09.823" v="24" actId="478"/>
          <ac:spMkLst>
            <pc:docMk/>
            <pc:sldMk cId="1610030152" sldId="1369"/>
            <ac:spMk id="5" creationId="{00000000-0000-0000-0000-000000000000}"/>
          </ac:spMkLst>
        </pc:spChg>
      </pc:sldChg>
      <pc:sldChg chg="delSp">
        <pc:chgData name="Danziger-Isakov, Lara" userId="89e83ec7-9bb6-456f-8630-2a4fd05a651f" providerId="ADAL" clId="{38277517-557B-40F9-87AC-0DBDDD39416D}" dt="2020-03-02T18:09:12.589" v="25" actId="478"/>
        <pc:sldMkLst>
          <pc:docMk/>
          <pc:sldMk cId="1259366045" sldId="1370"/>
        </pc:sldMkLst>
        <pc:spChg chg="del">
          <ac:chgData name="Danziger-Isakov, Lara" userId="89e83ec7-9bb6-456f-8630-2a4fd05a651f" providerId="ADAL" clId="{38277517-557B-40F9-87AC-0DBDDD39416D}" dt="2020-03-02T18:09:12.589" v="25" actId="478"/>
          <ac:spMkLst>
            <pc:docMk/>
            <pc:sldMk cId="1259366045" sldId="1370"/>
            <ac:spMk id="5" creationId="{00000000-0000-0000-0000-000000000000}"/>
          </ac:spMkLst>
        </pc:spChg>
      </pc:sldChg>
      <pc:sldChg chg="delSp modSp">
        <pc:chgData name="Danziger-Isakov, Lara" userId="89e83ec7-9bb6-456f-8630-2a4fd05a651f" providerId="ADAL" clId="{38277517-557B-40F9-87AC-0DBDDD39416D}" dt="2020-03-02T18:09:20.344" v="27" actId="1076"/>
        <pc:sldMkLst>
          <pc:docMk/>
          <pc:sldMk cId="2321377629" sldId="1371"/>
        </pc:sldMkLst>
        <pc:spChg chg="mod">
          <ac:chgData name="Danziger-Isakov, Lara" userId="89e83ec7-9bb6-456f-8630-2a4fd05a651f" providerId="ADAL" clId="{38277517-557B-40F9-87AC-0DBDDD39416D}" dt="2020-03-02T18:09:20.344" v="27" actId="1076"/>
          <ac:spMkLst>
            <pc:docMk/>
            <pc:sldMk cId="2321377629" sldId="1371"/>
            <ac:spMk id="4" creationId="{00000000-0000-0000-0000-000000000000}"/>
          </ac:spMkLst>
        </pc:spChg>
        <pc:spChg chg="del">
          <ac:chgData name="Danziger-Isakov, Lara" userId="89e83ec7-9bb6-456f-8630-2a4fd05a651f" providerId="ADAL" clId="{38277517-557B-40F9-87AC-0DBDDD39416D}" dt="2020-03-02T18:09:16.581" v="26" actId="478"/>
          <ac:spMkLst>
            <pc:docMk/>
            <pc:sldMk cId="2321377629" sldId="1371"/>
            <ac:spMk id="5" creationId="{00000000-0000-0000-0000-000000000000}"/>
          </ac:spMkLst>
        </pc:spChg>
      </pc:sldChg>
      <pc:sldChg chg="delSp">
        <pc:chgData name="Danziger-Isakov, Lara" userId="89e83ec7-9bb6-456f-8630-2a4fd05a651f" providerId="ADAL" clId="{38277517-557B-40F9-87AC-0DBDDD39416D}" dt="2020-03-02T18:10:19.967" v="29" actId="478"/>
        <pc:sldMkLst>
          <pc:docMk/>
          <pc:sldMk cId="2100736499" sldId="1372"/>
        </pc:sldMkLst>
        <pc:spChg chg="del">
          <ac:chgData name="Danziger-Isakov, Lara" userId="89e83ec7-9bb6-456f-8630-2a4fd05a651f" providerId="ADAL" clId="{38277517-557B-40F9-87AC-0DBDDD39416D}" dt="2020-03-02T18:10:19.967" v="29" actId="478"/>
          <ac:spMkLst>
            <pc:docMk/>
            <pc:sldMk cId="2100736499" sldId="1372"/>
            <ac:spMk id="6" creationId="{00000000-0000-0000-0000-000000000000}"/>
          </ac:spMkLst>
        </pc:spChg>
        <pc:spChg chg="del">
          <ac:chgData name="Danziger-Isakov, Lara" userId="89e83ec7-9bb6-456f-8630-2a4fd05a651f" providerId="ADAL" clId="{38277517-557B-40F9-87AC-0DBDDD39416D}" dt="2020-03-02T18:10:16.322" v="28" actId="478"/>
          <ac:spMkLst>
            <pc:docMk/>
            <pc:sldMk cId="2100736499" sldId="1372"/>
            <ac:spMk id="7" creationId="{00000000-0000-0000-0000-000000000000}"/>
          </ac:spMkLst>
        </pc:spChg>
      </pc:sldChg>
      <pc:sldChg chg="delSp">
        <pc:chgData name="Danziger-Isakov, Lara" userId="89e83ec7-9bb6-456f-8630-2a4fd05a651f" providerId="ADAL" clId="{38277517-557B-40F9-87AC-0DBDDD39416D}" dt="2020-03-02T18:11:17.578" v="31" actId="478"/>
        <pc:sldMkLst>
          <pc:docMk/>
          <pc:sldMk cId="1476895357" sldId="1373"/>
        </pc:sldMkLst>
        <pc:spChg chg="del">
          <ac:chgData name="Danziger-Isakov, Lara" userId="89e83ec7-9bb6-456f-8630-2a4fd05a651f" providerId="ADAL" clId="{38277517-557B-40F9-87AC-0DBDDD39416D}" dt="2020-03-02T18:11:17.578" v="31" actId="478"/>
          <ac:spMkLst>
            <pc:docMk/>
            <pc:sldMk cId="1476895357" sldId="1373"/>
            <ac:spMk id="6" creationId="{00000000-0000-0000-0000-000000000000}"/>
          </ac:spMkLst>
        </pc:spChg>
        <pc:spChg chg="del">
          <ac:chgData name="Danziger-Isakov, Lara" userId="89e83ec7-9bb6-456f-8630-2a4fd05a651f" providerId="ADAL" clId="{38277517-557B-40F9-87AC-0DBDDD39416D}" dt="2020-03-02T18:11:14.493" v="30" actId="478"/>
          <ac:spMkLst>
            <pc:docMk/>
            <pc:sldMk cId="1476895357" sldId="1373"/>
            <ac:spMk id="7" creationId="{00000000-0000-0000-0000-000000000000}"/>
          </ac:spMkLst>
        </pc:spChg>
      </pc:sldChg>
      <pc:sldChg chg="addSp delSp modSp">
        <pc:chgData name="Danziger-Isakov, Lara" userId="89e83ec7-9bb6-456f-8630-2a4fd05a651f" providerId="ADAL" clId="{38277517-557B-40F9-87AC-0DBDDD39416D}" dt="2020-03-02T18:11:45.264" v="36" actId="1076"/>
        <pc:sldMkLst>
          <pc:docMk/>
          <pc:sldMk cId="150384803" sldId="1374"/>
        </pc:sldMkLst>
        <pc:spChg chg="del">
          <ac:chgData name="Danziger-Isakov, Lara" userId="89e83ec7-9bb6-456f-8630-2a4fd05a651f" providerId="ADAL" clId="{38277517-557B-40F9-87AC-0DBDDD39416D}" dt="2020-03-02T18:11:26.234" v="33" actId="478"/>
          <ac:spMkLst>
            <pc:docMk/>
            <pc:sldMk cId="150384803" sldId="1374"/>
            <ac:spMk id="13" creationId="{00000000-0000-0000-0000-000000000000}"/>
          </ac:spMkLst>
        </pc:spChg>
        <pc:spChg chg="del">
          <ac:chgData name="Danziger-Isakov, Lara" userId="89e83ec7-9bb6-456f-8630-2a4fd05a651f" providerId="ADAL" clId="{38277517-557B-40F9-87AC-0DBDDD39416D}" dt="2020-03-02T18:11:23.718" v="32" actId="478"/>
          <ac:spMkLst>
            <pc:docMk/>
            <pc:sldMk cId="150384803" sldId="1374"/>
            <ac:spMk id="14" creationId="{00000000-0000-0000-0000-000000000000}"/>
          </ac:spMkLst>
        </pc:spChg>
        <pc:spChg chg="add mod">
          <ac:chgData name="Danziger-Isakov, Lara" userId="89e83ec7-9bb6-456f-8630-2a4fd05a651f" providerId="ADAL" clId="{38277517-557B-40F9-87AC-0DBDDD39416D}" dt="2020-03-02T18:11:45.264" v="36" actId="1076"/>
          <ac:spMkLst>
            <pc:docMk/>
            <pc:sldMk cId="150384803" sldId="1374"/>
            <ac:spMk id="15" creationId="{6823CA68-A481-4121-873F-90990B3EE484}"/>
          </ac:spMkLst>
        </pc:spChg>
      </pc:sldChg>
      <pc:sldChg chg="delSp">
        <pc:chgData name="Danziger-Isakov, Lara" userId="89e83ec7-9bb6-456f-8630-2a4fd05a651f" providerId="ADAL" clId="{38277517-557B-40F9-87AC-0DBDDD39416D}" dt="2020-03-02T18:11:58.006" v="37" actId="478"/>
        <pc:sldMkLst>
          <pc:docMk/>
          <pc:sldMk cId="1164037689" sldId="1375"/>
        </pc:sldMkLst>
        <pc:spChg chg="del">
          <ac:chgData name="Danziger-Isakov, Lara" userId="89e83ec7-9bb6-456f-8630-2a4fd05a651f" providerId="ADAL" clId="{38277517-557B-40F9-87AC-0DBDDD39416D}" dt="2020-03-02T18:11:58.006" v="37" actId="478"/>
          <ac:spMkLst>
            <pc:docMk/>
            <pc:sldMk cId="1164037689" sldId="1375"/>
            <ac:spMk id="8" creationId="{00000000-0000-0000-0000-000000000000}"/>
          </ac:spMkLst>
        </pc:spChg>
      </pc:sldChg>
      <pc:sldChg chg="delSp">
        <pc:chgData name="Danziger-Isakov, Lara" userId="89e83ec7-9bb6-456f-8630-2a4fd05a651f" providerId="ADAL" clId="{38277517-557B-40F9-87AC-0DBDDD39416D}" dt="2020-03-02T18:12:07.133" v="38" actId="478"/>
        <pc:sldMkLst>
          <pc:docMk/>
          <pc:sldMk cId="291635940" sldId="1376"/>
        </pc:sldMkLst>
        <pc:spChg chg="del">
          <ac:chgData name="Danziger-Isakov, Lara" userId="89e83ec7-9bb6-456f-8630-2a4fd05a651f" providerId="ADAL" clId="{38277517-557B-40F9-87AC-0DBDDD39416D}" dt="2020-03-02T18:12:07.133" v="38" actId="478"/>
          <ac:spMkLst>
            <pc:docMk/>
            <pc:sldMk cId="291635940" sldId="1376"/>
            <ac:spMk id="8" creationId="{00000000-0000-0000-0000-000000000000}"/>
          </ac:spMkLst>
        </pc:spChg>
      </pc:sldChg>
      <pc:sldChg chg="delSp">
        <pc:chgData name="Danziger-Isakov, Lara" userId="89e83ec7-9bb6-456f-8630-2a4fd05a651f" providerId="ADAL" clId="{38277517-557B-40F9-87AC-0DBDDD39416D}" dt="2020-03-02T18:12:09.711" v="39" actId="478"/>
        <pc:sldMkLst>
          <pc:docMk/>
          <pc:sldMk cId="263269122" sldId="1377"/>
        </pc:sldMkLst>
        <pc:spChg chg="del">
          <ac:chgData name="Danziger-Isakov, Lara" userId="89e83ec7-9bb6-456f-8630-2a4fd05a651f" providerId="ADAL" clId="{38277517-557B-40F9-87AC-0DBDDD39416D}" dt="2020-03-02T18:12:09.711" v="39" actId="478"/>
          <ac:spMkLst>
            <pc:docMk/>
            <pc:sldMk cId="263269122" sldId="1377"/>
            <ac:spMk id="5" creationId="{00000000-0000-0000-0000-000000000000}"/>
          </ac:spMkLst>
        </pc:spChg>
      </pc:sldChg>
      <pc:sldChg chg="delSp">
        <pc:chgData name="Danziger-Isakov, Lara" userId="89e83ec7-9bb6-456f-8630-2a4fd05a651f" providerId="ADAL" clId="{38277517-557B-40F9-87AC-0DBDDD39416D}" dt="2020-03-02T18:12:12.165" v="40" actId="478"/>
        <pc:sldMkLst>
          <pc:docMk/>
          <pc:sldMk cId="1464259178" sldId="1378"/>
        </pc:sldMkLst>
        <pc:spChg chg="del">
          <ac:chgData name="Danziger-Isakov, Lara" userId="89e83ec7-9bb6-456f-8630-2a4fd05a651f" providerId="ADAL" clId="{38277517-557B-40F9-87AC-0DBDDD39416D}" dt="2020-03-02T18:12:12.165" v="40" actId="478"/>
          <ac:spMkLst>
            <pc:docMk/>
            <pc:sldMk cId="1464259178" sldId="1378"/>
            <ac:spMk id="6" creationId="{00000000-0000-0000-0000-000000000000}"/>
          </ac:spMkLst>
        </pc:spChg>
      </pc:sldChg>
      <pc:sldChg chg="delSp">
        <pc:chgData name="Danziger-Isakov, Lara" userId="89e83ec7-9bb6-456f-8630-2a4fd05a651f" providerId="ADAL" clId="{38277517-557B-40F9-87AC-0DBDDD39416D}" dt="2020-03-02T18:12:15.024" v="41" actId="478"/>
        <pc:sldMkLst>
          <pc:docMk/>
          <pc:sldMk cId="77566697" sldId="1379"/>
        </pc:sldMkLst>
        <pc:spChg chg="del">
          <ac:chgData name="Danziger-Isakov, Lara" userId="89e83ec7-9bb6-456f-8630-2a4fd05a651f" providerId="ADAL" clId="{38277517-557B-40F9-87AC-0DBDDD39416D}" dt="2020-03-02T18:12:15.024" v="41" actId="478"/>
          <ac:spMkLst>
            <pc:docMk/>
            <pc:sldMk cId="77566697" sldId="1379"/>
            <ac:spMk id="9" creationId="{00000000-0000-0000-0000-000000000000}"/>
          </ac:spMkLst>
        </pc:spChg>
      </pc:sldChg>
      <pc:sldChg chg="delSp modSp">
        <pc:chgData name="Danziger-Isakov, Lara" userId="89e83ec7-9bb6-456f-8630-2a4fd05a651f" providerId="ADAL" clId="{38277517-557B-40F9-87AC-0DBDDD39416D}" dt="2020-03-02T18:13:09.474" v="43" actId="1076"/>
        <pc:sldMkLst>
          <pc:docMk/>
          <pc:sldMk cId="4008225035" sldId="1380"/>
        </pc:sldMkLst>
        <pc:spChg chg="mod">
          <ac:chgData name="Danziger-Isakov, Lara" userId="89e83ec7-9bb6-456f-8630-2a4fd05a651f" providerId="ADAL" clId="{38277517-557B-40F9-87AC-0DBDDD39416D}" dt="2020-03-02T18:13:09.474" v="43" actId="1076"/>
          <ac:spMkLst>
            <pc:docMk/>
            <pc:sldMk cId="4008225035" sldId="1380"/>
            <ac:spMk id="7" creationId="{00000000-0000-0000-0000-000000000000}"/>
          </ac:spMkLst>
        </pc:spChg>
        <pc:spChg chg="del">
          <ac:chgData name="Danziger-Isakov, Lara" userId="89e83ec7-9bb6-456f-8630-2a4fd05a651f" providerId="ADAL" clId="{38277517-557B-40F9-87AC-0DBDDD39416D}" dt="2020-03-02T18:13:06.976" v="42" actId="478"/>
          <ac:spMkLst>
            <pc:docMk/>
            <pc:sldMk cId="4008225035" sldId="1380"/>
            <ac:spMk id="10" creationId="{00000000-0000-0000-0000-000000000000}"/>
          </ac:spMkLst>
        </pc:spChg>
      </pc:sldChg>
      <pc:sldChg chg="delSp">
        <pc:chgData name="Danziger-Isakov, Lara" userId="89e83ec7-9bb6-456f-8630-2a4fd05a651f" providerId="ADAL" clId="{38277517-557B-40F9-87AC-0DBDDD39416D}" dt="2020-03-02T18:13:17.142" v="44" actId="478"/>
        <pc:sldMkLst>
          <pc:docMk/>
          <pc:sldMk cId="1446309158" sldId="1381"/>
        </pc:sldMkLst>
        <pc:spChg chg="del">
          <ac:chgData name="Danziger-Isakov, Lara" userId="89e83ec7-9bb6-456f-8630-2a4fd05a651f" providerId="ADAL" clId="{38277517-557B-40F9-87AC-0DBDDD39416D}" dt="2020-03-02T18:13:17.142" v="44" actId="478"/>
          <ac:spMkLst>
            <pc:docMk/>
            <pc:sldMk cId="1446309158" sldId="1381"/>
            <ac:spMk id="6" creationId="{00000000-0000-0000-0000-000000000000}"/>
          </ac:spMkLst>
        </pc:spChg>
      </pc:sldChg>
      <pc:sldChg chg="delSp">
        <pc:chgData name="Danziger-Isakov, Lara" userId="89e83ec7-9bb6-456f-8630-2a4fd05a651f" providerId="ADAL" clId="{38277517-557B-40F9-87AC-0DBDDD39416D}" dt="2020-03-02T18:13:19.455" v="45" actId="478"/>
        <pc:sldMkLst>
          <pc:docMk/>
          <pc:sldMk cId="1127297629" sldId="1382"/>
        </pc:sldMkLst>
        <pc:spChg chg="del">
          <ac:chgData name="Danziger-Isakov, Lara" userId="89e83ec7-9bb6-456f-8630-2a4fd05a651f" providerId="ADAL" clId="{38277517-557B-40F9-87AC-0DBDDD39416D}" dt="2020-03-02T18:13:19.455" v="45" actId="478"/>
          <ac:spMkLst>
            <pc:docMk/>
            <pc:sldMk cId="1127297629" sldId="1382"/>
            <ac:spMk id="6" creationId="{00000000-0000-0000-0000-000000000000}"/>
          </ac:spMkLst>
        </pc:spChg>
      </pc:sldChg>
      <pc:sldChg chg="delSp">
        <pc:chgData name="Danziger-Isakov, Lara" userId="89e83ec7-9bb6-456f-8630-2a4fd05a651f" providerId="ADAL" clId="{38277517-557B-40F9-87AC-0DBDDD39416D}" dt="2020-03-02T18:13:25.034" v="46" actId="478"/>
        <pc:sldMkLst>
          <pc:docMk/>
          <pc:sldMk cId="842143496" sldId="1383"/>
        </pc:sldMkLst>
        <pc:spChg chg="del">
          <ac:chgData name="Danziger-Isakov, Lara" userId="89e83ec7-9bb6-456f-8630-2a4fd05a651f" providerId="ADAL" clId="{38277517-557B-40F9-87AC-0DBDDD39416D}" dt="2020-03-02T18:13:25.034" v="46" actId="478"/>
          <ac:spMkLst>
            <pc:docMk/>
            <pc:sldMk cId="842143496" sldId="1383"/>
            <ac:spMk id="6" creationId="{00000000-0000-0000-0000-000000000000}"/>
          </ac:spMkLst>
        </pc:spChg>
      </pc:sldChg>
      <pc:sldChg chg="delSp">
        <pc:chgData name="Danziger-Isakov, Lara" userId="89e83ec7-9bb6-456f-8630-2a4fd05a651f" providerId="ADAL" clId="{38277517-557B-40F9-87AC-0DBDDD39416D}" dt="2020-03-02T18:13:34.616" v="47" actId="478"/>
        <pc:sldMkLst>
          <pc:docMk/>
          <pc:sldMk cId="2751005338" sldId="1384"/>
        </pc:sldMkLst>
        <pc:spChg chg="del">
          <ac:chgData name="Danziger-Isakov, Lara" userId="89e83ec7-9bb6-456f-8630-2a4fd05a651f" providerId="ADAL" clId="{38277517-557B-40F9-87AC-0DBDDD39416D}" dt="2020-03-02T18:13:34.616" v="47" actId="478"/>
          <ac:spMkLst>
            <pc:docMk/>
            <pc:sldMk cId="2751005338" sldId="1384"/>
            <ac:spMk id="8" creationId="{00000000-0000-0000-0000-000000000000}"/>
          </ac:spMkLst>
        </pc:spChg>
      </pc:sldChg>
      <pc:sldChg chg="delSp modSp">
        <pc:chgData name="Danziger-Isakov, Lara" userId="89e83ec7-9bb6-456f-8630-2a4fd05a651f" providerId="ADAL" clId="{38277517-557B-40F9-87AC-0DBDDD39416D}" dt="2020-03-02T18:13:43.163" v="49" actId="1076"/>
        <pc:sldMkLst>
          <pc:docMk/>
          <pc:sldMk cId="4122016624" sldId="1385"/>
        </pc:sldMkLst>
        <pc:spChg chg="mod">
          <ac:chgData name="Danziger-Isakov, Lara" userId="89e83ec7-9bb6-456f-8630-2a4fd05a651f" providerId="ADAL" clId="{38277517-557B-40F9-87AC-0DBDDD39416D}" dt="2020-03-02T18:13:43.163" v="49" actId="1076"/>
          <ac:spMkLst>
            <pc:docMk/>
            <pc:sldMk cId="4122016624" sldId="1385"/>
            <ac:spMk id="7" creationId="{00000000-0000-0000-0000-000000000000}"/>
          </ac:spMkLst>
        </pc:spChg>
        <pc:spChg chg="del">
          <ac:chgData name="Danziger-Isakov, Lara" userId="89e83ec7-9bb6-456f-8630-2a4fd05a651f" providerId="ADAL" clId="{38277517-557B-40F9-87AC-0DBDDD39416D}" dt="2020-03-02T18:13:39.085" v="48" actId="478"/>
          <ac:spMkLst>
            <pc:docMk/>
            <pc:sldMk cId="4122016624" sldId="1385"/>
            <ac:spMk id="8" creationId="{00000000-0000-0000-0000-000000000000}"/>
          </ac:spMkLst>
        </pc:spChg>
      </pc:sldChg>
    </pc:docChg>
  </pc:docChgLst>
  <pc:docChgLst>
    <pc:chgData clId="Web-{59DFFA91-7455-47CA-92A5-E19FE4647928}"/>
    <pc:docChg chg="modSld">
      <pc:chgData name="" userId="" providerId="" clId="Web-{59DFFA91-7455-47CA-92A5-E19FE4647928}" dt="2020-01-30T17:44:29.674" v="7"/>
      <pc:docMkLst>
        <pc:docMk/>
      </pc:docMkLst>
      <pc:sldChg chg="delSp">
        <pc:chgData name="" userId="" providerId="" clId="Web-{59DFFA91-7455-47CA-92A5-E19FE4647928}" dt="2020-01-30T17:43:55.830" v="0"/>
        <pc:sldMkLst>
          <pc:docMk/>
          <pc:sldMk cId="1526437489" sldId="1360"/>
        </pc:sldMkLst>
        <pc:spChg chg="del">
          <ac:chgData name="" userId="" providerId="" clId="Web-{59DFFA91-7455-47CA-92A5-E19FE4647928}" dt="2020-01-30T17:43:55.830" v="0"/>
          <ac:spMkLst>
            <pc:docMk/>
            <pc:sldMk cId="1526437489" sldId="1360"/>
            <ac:spMk id="4" creationId="{00000000-0000-0000-0000-000000000000}"/>
          </ac:spMkLst>
        </pc:spChg>
      </pc:sldChg>
      <pc:sldChg chg="delSp">
        <pc:chgData name="" userId="" providerId="" clId="Web-{59DFFA91-7455-47CA-92A5-E19FE4647928}" dt="2020-01-30T17:43:59.205" v="1"/>
        <pc:sldMkLst>
          <pc:docMk/>
          <pc:sldMk cId="2419190838" sldId="1361"/>
        </pc:sldMkLst>
        <pc:spChg chg="del">
          <ac:chgData name="" userId="" providerId="" clId="Web-{59DFFA91-7455-47CA-92A5-E19FE4647928}" dt="2020-01-30T17:43:59.205" v="1"/>
          <ac:spMkLst>
            <pc:docMk/>
            <pc:sldMk cId="2419190838" sldId="1361"/>
            <ac:spMk id="4" creationId="{00000000-0000-0000-0000-000000000000}"/>
          </ac:spMkLst>
        </pc:spChg>
      </pc:sldChg>
      <pc:sldChg chg="delSp">
        <pc:chgData name="" userId="" providerId="" clId="Web-{59DFFA91-7455-47CA-92A5-E19FE4647928}" dt="2020-01-30T17:44:02.564" v="2"/>
        <pc:sldMkLst>
          <pc:docMk/>
          <pc:sldMk cId="3408124343" sldId="1363"/>
        </pc:sldMkLst>
        <pc:spChg chg="del">
          <ac:chgData name="" userId="" providerId="" clId="Web-{59DFFA91-7455-47CA-92A5-E19FE4647928}" dt="2020-01-30T17:44:02.564" v="2"/>
          <ac:spMkLst>
            <pc:docMk/>
            <pc:sldMk cId="3408124343" sldId="1363"/>
            <ac:spMk id="5" creationId="{00000000-0000-0000-0000-000000000000}"/>
          </ac:spMkLst>
        </pc:spChg>
      </pc:sldChg>
      <pc:sldChg chg="delSp">
        <pc:chgData name="" userId="" providerId="" clId="Web-{59DFFA91-7455-47CA-92A5-E19FE4647928}" dt="2020-01-30T17:44:08.845" v="4"/>
        <pc:sldMkLst>
          <pc:docMk/>
          <pc:sldMk cId="833054578" sldId="1364"/>
        </pc:sldMkLst>
        <pc:spChg chg="del">
          <ac:chgData name="" userId="" providerId="" clId="Web-{59DFFA91-7455-47CA-92A5-E19FE4647928}" dt="2020-01-30T17:44:08.845" v="4"/>
          <ac:spMkLst>
            <pc:docMk/>
            <pc:sldMk cId="833054578" sldId="1364"/>
            <ac:spMk id="6" creationId="{00000000-0000-0000-0000-000000000000}"/>
          </ac:spMkLst>
        </pc:spChg>
      </pc:sldChg>
      <pc:sldChg chg="delSp">
        <pc:chgData name="" userId="" providerId="" clId="Web-{59DFFA91-7455-47CA-92A5-E19FE4647928}" dt="2020-01-30T17:44:05.595" v="3"/>
        <pc:sldMkLst>
          <pc:docMk/>
          <pc:sldMk cId="38084773" sldId="1365"/>
        </pc:sldMkLst>
        <pc:spChg chg="del">
          <ac:chgData name="" userId="" providerId="" clId="Web-{59DFFA91-7455-47CA-92A5-E19FE4647928}" dt="2020-01-30T17:44:05.595" v="3"/>
          <ac:spMkLst>
            <pc:docMk/>
            <pc:sldMk cId="38084773" sldId="1365"/>
            <ac:spMk id="4" creationId="{00000000-0000-0000-0000-000000000000}"/>
          </ac:spMkLst>
        </pc:spChg>
      </pc:sldChg>
      <pc:sldChg chg="delSp">
        <pc:chgData name="" userId="" providerId="" clId="Web-{59DFFA91-7455-47CA-92A5-E19FE4647928}" dt="2020-01-30T17:44:19.299" v="5"/>
        <pc:sldMkLst>
          <pc:docMk/>
          <pc:sldMk cId="291635940" sldId="1376"/>
        </pc:sldMkLst>
        <pc:spChg chg="del">
          <ac:chgData name="" userId="" providerId="" clId="Web-{59DFFA91-7455-47CA-92A5-E19FE4647928}" dt="2020-01-30T17:44:19.299" v="5"/>
          <ac:spMkLst>
            <pc:docMk/>
            <pc:sldMk cId="291635940" sldId="1376"/>
            <ac:spMk id="6" creationId="{00000000-0000-0000-0000-000000000000}"/>
          </ac:spMkLst>
        </pc:spChg>
      </pc:sldChg>
      <pc:sldChg chg="delSp">
        <pc:chgData name="" userId="" providerId="" clId="Web-{59DFFA91-7455-47CA-92A5-E19FE4647928}" dt="2020-01-30T17:44:25.705" v="6"/>
        <pc:sldMkLst>
          <pc:docMk/>
          <pc:sldMk cId="1127297629" sldId="1382"/>
        </pc:sldMkLst>
        <pc:spChg chg="del">
          <ac:chgData name="" userId="" providerId="" clId="Web-{59DFFA91-7455-47CA-92A5-E19FE4647928}" dt="2020-01-30T17:44:25.705" v="6"/>
          <ac:spMkLst>
            <pc:docMk/>
            <pc:sldMk cId="1127297629" sldId="1382"/>
            <ac:spMk id="5" creationId="{00000000-0000-0000-0000-000000000000}"/>
          </ac:spMkLst>
        </pc:spChg>
      </pc:sldChg>
      <pc:sldChg chg="delSp">
        <pc:chgData name="" userId="" providerId="" clId="Web-{59DFFA91-7455-47CA-92A5-E19FE4647928}" dt="2020-01-30T17:44:29.674" v="7"/>
        <pc:sldMkLst>
          <pc:docMk/>
          <pc:sldMk cId="2751005338" sldId="1384"/>
        </pc:sldMkLst>
        <pc:spChg chg="del">
          <ac:chgData name="" userId="" providerId="" clId="Web-{59DFFA91-7455-47CA-92A5-E19FE4647928}" dt="2020-01-30T17:44:29.674" v="7"/>
          <ac:spMkLst>
            <pc:docMk/>
            <pc:sldMk cId="2751005338" sldId="1384"/>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EF989E-29BE-FF4C-BA66-4F9E1C61D61D}" type="datetimeFigureOut">
              <a:rPr lang="en-US" smtClean="0"/>
              <a:t>7/14/2020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DB5AE3-AB24-614F-B9A5-28B08309E3A7}" type="slidenum">
              <a:rPr lang="en-US" smtClean="0"/>
              <a:t>‹#›</a:t>
            </a:fld>
            <a:endParaRPr lang="en-US" dirty="0"/>
          </a:p>
        </p:txBody>
      </p:sp>
    </p:spTree>
    <p:extLst>
      <p:ext uri="{BB962C8B-B14F-4D97-AF65-F5344CB8AC3E}">
        <p14:creationId xmlns:p14="http://schemas.microsoft.com/office/powerpoint/2010/main" val="882629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effectLst>
                  <a:outerShdw blurRad="38100" dist="38100" dir="2700000" algn="tl">
                    <a:srgbClr val="DDDDDD"/>
                  </a:outerShdw>
                </a:effectLst>
                <a:latin typeface="Times New Roman" pitchFamily="-105" charset="0"/>
              </a:defRPr>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effectLst>
                  <a:outerShdw blurRad="38100" dist="38100" dir="2700000" algn="tl">
                    <a:srgbClr val="DDDDDD"/>
                  </a:outerShdw>
                </a:effectLst>
                <a:latin typeface="Times New Roman" pitchFamily="-105" charset="0"/>
              </a:defRPr>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effectLst>
                  <a:outerShdw blurRad="38100" dist="38100" dir="2700000" algn="tl">
                    <a:srgbClr val="DDDDDD"/>
                  </a:outerShdw>
                </a:effectLst>
                <a:latin typeface="Times New Roman" pitchFamily="-105" charset="0"/>
              </a:defRPr>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effectLst>
                  <a:outerShdw blurRad="38100" dist="38100" dir="2700000" algn="tl">
                    <a:srgbClr val="DDDDDD"/>
                  </a:outerShdw>
                </a:effectLst>
                <a:latin typeface="Times New Roman" pitchFamily="-105" charset="0"/>
              </a:defRPr>
            </a:lvl1pPr>
          </a:lstStyle>
          <a:p>
            <a:pPr>
              <a:defRPr/>
            </a:pPr>
            <a:fld id="{4B1E45D9-D277-6546-AC9C-3A5BB39C2935}" type="slidenum">
              <a:rPr lang="en-US"/>
              <a:pPr>
                <a:defRPr/>
              </a:pPr>
              <a:t>‹#›</a:t>
            </a:fld>
            <a:endParaRPr lang="en-US" dirty="0"/>
          </a:p>
        </p:txBody>
      </p:sp>
    </p:spTree>
    <p:extLst>
      <p:ext uri="{BB962C8B-B14F-4D97-AF65-F5344CB8AC3E}">
        <p14:creationId xmlns:p14="http://schemas.microsoft.com/office/powerpoint/2010/main" val="3941479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to insert at the start of the module</a:t>
            </a:r>
          </a:p>
        </p:txBody>
      </p:sp>
      <p:sp>
        <p:nvSpPr>
          <p:cNvPr id="4" name="Slide Number Placeholder 3"/>
          <p:cNvSpPr>
            <a:spLocks noGrp="1"/>
          </p:cNvSpPr>
          <p:nvPr>
            <p:ph type="sldNum" sz="quarter" idx="10"/>
          </p:nvPr>
        </p:nvSpPr>
        <p:spPr/>
        <p:txBody>
          <a:bodyPr/>
          <a:lstStyle/>
          <a:p>
            <a:fld id="{BDB78ABD-A0B5-4536-B35A-838AB62E8223}" type="slidenum">
              <a:rPr lang="en-US" smtClean="0"/>
              <a:t>2</a:t>
            </a:fld>
            <a:endParaRPr lang="en-US"/>
          </a:p>
        </p:txBody>
      </p:sp>
    </p:spTree>
    <p:extLst>
      <p:ext uri="{BB962C8B-B14F-4D97-AF65-F5344CB8AC3E}">
        <p14:creationId xmlns:p14="http://schemas.microsoft.com/office/powerpoint/2010/main" val="240509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to 5</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12</a:t>
            </a:fld>
            <a:endParaRPr lang="en-US"/>
          </a:p>
        </p:txBody>
      </p:sp>
    </p:spTree>
    <p:extLst>
      <p:ext uri="{BB962C8B-B14F-4D97-AF65-F5344CB8AC3E}">
        <p14:creationId xmlns:p14="http://schemas.microsoft.com/office/powerpoint/2010/main" val="309031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to 11</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13</a:t>
            </a:fld>
            <a:endParaRPr lang="en-US"/>
          </a:p>
        </p:txBody>
      </p:sp>
    </p:spTree>
    <p:extLst>
      <p:ext uri="{BB962C8B-B14F-4D97-AF65-F5344CB8AC3E}">
        <p14:creationId xmlns:p14="http://schemas.microsoft.com/office/powerpoint/2010/main" val="39315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to 12</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14</a:t>
            </a:fld>
            <a:endParaRPr lang="en-US"/>
          </a:p>
        </p:txBody>
      </p:sp>
    </p:spTree>
    <p:extLst>
      <p:ext uri="{BB962C8B-B14F-4D97-AF65-F5344CB8AC3E}">
        <p14:creationId xmlns:p14="http://schemas.microsoft.com/office/powerpoint/2010/main" val="307376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to 13, 12 to 14,12 to 15, 12 to 16</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15</a:t>
            </a:fld>
            <a:endParaRPr lang="en-US"/>
          </a:p>
        </p:txBody>
      </p:sp>
    </p:spTree>
    <p:extLst>
      <p:ext uri="{BB962C8B-B14F-4D97-AF65-F5344CB8AC3E}">
        <p14:creationId xmlns:p14="http://schemas.microsoft.com/office/powerpoint/2010/main" val="366530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to</a:t>
            </a:r>
            <a:r>
              <a:rPr lang="en-US" baseline="0" dirty="0"/>
              <a:t> 17</a:t>
            </a:r>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pPr/>
              <a:t>16</a:t>
            </a:fld>
            <a:endParaRPr lang="en-US"/>
          </a:p>
        </p:txBody>
      </p:sp>
    </p:spTree>
    <p:extLst>
      <p:ext uri="{BB962C8B-B14F-4D97-AF65-F5344CB8AC3E}">
        <p14:creationId xmlns:p14="http://schemas.microsoft.com/office/powerpoint/2010/main" val="144172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to 12</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17</a:t>
            </a:fld>
            <a:endParaRPr lang="en-US"/>
          </a:p>
        </p:txBody>
      </p:sp>
    </p:spTree>
    <p:extLst>
      <p:ext uri="{BB962C8B-B14F-4D97-AF65-F5344CB8AC3E}">
        <p14:creationId xmlns:p14="http://schemas.microsoft.com/office/powerpoint/2010/main" val="306490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to 12</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18</a:t>
            </a:fld>
            <a:endParaRPr lang="en-US"/>
          </a:p>
        </p:txBody>
      </p:sp>
    </p:spTree>
    <p:extLst>
      <p:ext uri="{BB962C8B-B14F-4D97-AF65-F5344CB8AC3E}">
        <p14:creationId xmlns:p14="http://schemas.microsoft.com/office/powerpoint/2010/main" val="871189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to 12</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19</a:t>
            </a:fld>
            <a:endParaRPr lang="en-US"/>
          </a:p>
        </p:txBody>
      </p:sp>
    </p:spTree>
    <p:extLst>
      <p:ext uri="{BB962C8B-B14F-4D97-AF65-F5344CB8AC3E}">
        <p14:creationId xmlns:p14="http://schemas.microsoft.com/office/powerpoint/2010/main" val="162789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to 18</a:t>
            </a:r>
          </a:p>
        </p:txBody>
      </p:sp>
      <p:sp>
        <p:nvSpPr>
          <p:cNvPr id="4" name="Slide Number Placeholder 3"/>
          <p:cNvSpPr>
            <a:spLocks noGrp="1"/>
          </p:cNvSpPr>
          <p:nvPr>
            <p:ph type="sldNum" sz="quarter" idx="10"/>
          </p:nvPr>
        </p:nvSpPr>
        <p:spPr/>
        <p:txBody>
          <a:bodyPr/>
          <a:lstStyle/>
          <a:p>
            <a:fld id="{41407AF1-F6B3-4069-8FFB-0798D01A1A6A}" type="slidenum">
              <a:rPr lang="en-US" smtClean="0"/>
              <a:pPr/>
              <a:t>20</a:t>
            </a:fld>
            <a:endParaRPr lang="en-US"/>
          </a:p>
        </p:txBody>
      </p:sp>
    </p:spTree>
    <p:extLst>
      <p:ext uri="{BB962C8B-B14F-4D97-AF65-F5344CB8AC3E}">
        <p14:creationId xmlns:p14="http://schemas.microsoft.com/office/powerpoint/2010/main" val="132423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to 19</a:t>
            </a:r>
          </a:p>
        </p:txBody>
      </p:sp>
      <p:sp>
        <p:nvSpPr>
          <p:cNvPr id="4" name="Slide Number Placeholder 3"/>
          <p:cNvSpPr>
            <a:spLocks noGrp="1"/>
          </p:cNvSpPr>
          <p:nvPr>
            <p:ph type="sldNum" sz="quarter" idx="10"/>
          </p:nvPr>
        </p:nvSpPr>
        <p:spPr/>
        <p:txBody>
          <a:bodyPr/>
          <a:lstStyle/>
          <a:p>
            <a:fld id="{41407AF1-F6B3-4069-8FFB-0798D01A1A6A}" type="slidenum">
              <a:rPr lang="en-US" smtClean="0"/>
              <a:pPr/>
              <a:t>21</a:t>
            </a:fld>
            <a:endParaRPr lang="en-US"/>
          </a:p>
        </p:txBody>
      </p:sp>
    </p:spTree>
    <p:extLst>
      <p:ext uri="{BB962C8B-B14F-4D97-AF65-F5344CB8AC3E}">
        <p14:creationId xmlns:p14="http://schemas.microsoft.com/office/powerpoint/2010/main" val="373164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Sample slide to insert at the start of a module</a:t>
            </a:r>
          </a:p>
        </p:txBody>
      </p:sp>
      <p:sp>
        <p:nvSpPr>
          <p:cNvPr id="4" name="Slide Number Placeholder 3"/>
          <p:cNvSpPr>
            <a:spLocks noGrp="1"/>
          </p:cNvSpPr>
          <p:nvPr>
            <p:ph type="sldNum" sz="quarter" idx="10"/>
          </p:nvPr>
        </p:nvSpPr>
        <p:spPr/>
        <p:txBody>
          <a:bodyPr/>
          <a:lstStyle/>
          <a:p>
            <a:fld id="{BDB78ABD-A0B5-4536-B35A-838AB62E8223}" type="slidenum">
              <a:rPr lang="en-US" smtClean="0"/>
              <a:t>3</a:t>
            </a:fld>
            <a:endParaRPr lang="en-US"/>
          </a:p>
        </p:txBody>
      </p:sp>
    </p:spTree>
    <p:extLst>
      <p:ext uri="{BB962C8B-B14F-4D97-AF65-F5344CB8AC3E}">
        <p14:creationId xmlns:p14="http://schemas.microsoft.com/office/powerpoint/2010/main" val="292403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to 20</a:t>
            </a:r>
          </a:p>
        </p:txBody>
      </p:sp>
      <p:sp>
        <p:nvSpPr>
          <p:cNvPr id="4" name="Slide Number Placeholder 3"/>
          <p:cNvSpPr>
            <a:spLocks noGrp="1"/>
          </p:cNvSpPr>
          <p:nvPr>
            <p:ph type="sldNum" sz="quarter" idx="10"/>
          </p:nvPr>
        </p:nvSpPr>
        <p:spPr/>
        <p:txBody>
          <a:bodyPr/>
          <a:lstStyle/>
          <a:p>
            <a:fld id="{41407AF1-F6B3-4069-8FFB-0798D01A1A6A}" type="slidenum">
              <a:rPr lang="en-US" smtClean="0"/>
              <a:pPr/>
              <a:t>22</a:t>
            </a:fld>
            <a:endParaRPr lang="en-US"/>
          </a:p>
        </p:txBody>
      </p:sp>
    </p:spTree>
    <p:extLst>
      <p:ext uri="{BB962C8B-B14F-4D97-AF65-F5344CB8AC3E}">
        <p14:creationId xmlns:p14="http://schemas.microsoft.com/office/powerpoint/2010/main" val="288430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to 21, 20 to 22, 20 to 23, 20 to 24, 20 to 25</a:t>
            </a:r>
          </a:p>
        </p:txBody>
      </p:sp>
      <p:sp>
        <p:nvSpPr>
          <p:cNvPr id="4" name="Slide Number Placeholder 3"/>
          <p:cNvSpPr>
            <a:spLocks noGrp="1"/>
          </p:cNvSpPr>
          <p:nvPr>
            <p:ph type="sldNum" sz="quarter" idx="10"/>
          </p:nvPr>
        </p:nvSpPr>
        <p:spPr/>
        <p:txBody>
          <a:bodyPr/>
          <a:lstStyle/>
          <a:p>
            <a:fld id="{41407AF1-F6B3-4069-8FFB-0798D01A1A6A}" type="slidenum">
              <a:rPr lang="en-US" smtClean="0"/>
              <a:pPr/>
              <a:t>23</a:t>
            </a:fld>
            <a:endParaRPr lang="en-US"/>
          </a:p>
        </p:txBody>
      </p:sp>
    </p:spTree>
    <p:extLst>
      <p:ext uri="{BB962C8B-B14F-4D97-AF65-F5344CB8AC3E}">
        <p14:creationId xmlns:p14="http://schemas.microsoft.com/office/powerpoint/2010/main" val="3814399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to 25</a:t>
            </a:r>
          </a:p>
        </p:txBody>
      </p:sp>
      <p:sp>
        <p:nvSpPr>
          <p:cNvPr id="4" name="Slide Number Placeholder 3"/>
          <p:cNvSpPr>
            <a:spLocks noGrp="1"/>
          </p:cNvSpPr>
          <p:nvPr>
            <p:ph type="sldNum" sz="quarter" idx="10"/>
          </p:nvPr>
        </p:nvSpPr>
        <p:spPr/>
        <p:txBody>
          <a:bodyPr/>
          <a:lstStyle/>
          <a:p>
            <a:fld id="{41407AF1-F6B3-4069-8FFB-0798D01A1A6A}" type="slidenum">
              <a:rPr lang="en-US" smtClean="0"/>
              <a:pPr/>
              <a:t>27</a:t>
            </a:fld>
            <a:endParaRPr lang="en-US"/>
          </a:p>
        </p:txBody>
      </p:sp>
    </p:spTree>
    <p:extLst>
      <p:ext uri="{BB962C8B-B14F-4D97-AF65-F5344CB8AC3E}">
        <p14:creationId xmlns:p14="http://schemas.microsoft.com/office/powerpoint/2010/main" val="1165957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to 26</a:t>
            </a:r>
          </a:p>
        </p:txBody>
      </p:sp>
      <p:sp>
        <p:nvSpPr>
          <p:cNvPr id="4" name="Slide Number Placeholder 3"/>
          <p:cNvSpPr>
            <a:spLocks noGrp="1"/>
          </p:cNvSpPr>
          <p:nvPr>
            <p:ph type="sldNum" sz="quarter" idx="10"/>
          </p:nvPr>
        </p:nvSpPr>
        <p:spPr/>
        <p:txBody>
          <a:bodyPr/>
          <a:lstStyle/>
          <a:p>
            <a:fld id="{41407AF1-F6B3-4069-8FFB-0798D01A1A6A}" type="slidenum">
              <a:rPr lang="en-US" smtClean="0"/>
              <a:pPr/>
              <a:t>28</a:t>
            </a:fld>
            <a:endParaRPr lang="en-US"/>
          </a:p>
        </p:txBody>
      </p:sp>
    </p:spTree>
    <p:extLst>
      <p:ext uri="{BB962C8B-B14F-4D97-AF65-F5344CB8AC3E}">
        <p14:creationId xmlns:p14="http://schemas.microsoft.com/office/powerpoint/2010/main" val="2134606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to 27, 26 to 28, 26 to 30</a:t>
            </a:r>
          </a:p>
        </p:txBody>
      </p:sp>
      <p:sp>
        <p:nvSpPr>
          <p:cNvPr id="4" name="Slide Number Placeholder 3"/>
          <p:cNvSpPr>
            <a:spLocks noGrp="1"/>
          </p:cNvSpPr>
          <p:nvPr>
            <p:ph type="sldNum" sz="quarter" idx="10"/>
          </p:nvPr>
        </p:nvSpPr>
        <p:spPr/>
        <p:txBody>
          <a:bodyPr/>
          <a:lstStyle/>
          <a:p>
            <a:fld id="{41407AF1-F6B3-4069-8FFB-0798D01A1A6A}" type="slidenum">
              <a:rPr lang="en-US" smtClean="0"/>
              <a:pPr/>
              <a:t>29</a:t>
            </a:fld>
            <a:endParaRPr lang="en-US"/>
          </a:p>
        </p:txBody>
      </p:sp>
    </p:spTree>
    <p:extLst>
      <p:ext uri="{BB962C8B-B14F-4D97-AF65-F5344CB8AC3E}">
        <p14:creationId xmlns:p14="http://schemas.microsoft.com/office/powerpoint/2010/main" val="1450721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to 26</a:t>
            </a:r>
          </a:p>
        </p:txBody>
      </p:sp>
      <p:sp>
        <p:nvSpPr>
          <p:cNvPr id="4" name="Slide Number Placeholder 3"/>
          <p:cNvSpPr>
            <a:spLocks noGrp="1"/>
          </p:cNvSpPr>
          <p:nvPr>
            <p:ph type="sldNum" sz="quarter" idx="10"/>
          </p:nvPr>
        </p:nvSpPr>
        <p:spPr/>
        <p:txBody>
          <a:bodyPr/>
          <a:lstStyle/>
          <a:p>
            <a:fld id="{41407AF1-F6B3-4069-8FFB-0798D01A1A6A}" type="slidenum">
              <a:rPr lang="en-US" smtClean="0"/>
              <a:pPr/>
              <a:t>30</a:t>
            </a:fld>
            <a:endParaRPr lang="en-US"/>
          </a:p>
        </p:txBody>
      </p:sp>
    </p:spTree>
    <p:extLst>
      <p:ext uri="{BB962C8B-B14F-4D97-AF65-F5344CB8AC3E}">
        <p14:creationId xmlns:p14="http://schemas.microsoft.com/office/powerpoint/2010/main" val="2314104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 to 29</a:t>
            </a:r>
          </a:p>
        </p:txBody>
      </p:sp>
      <p:sp>
        <p:nvSpPr>
          <p:cNvPr id="4" name="Slide Number Placeholder 3"/>
          <p:cNvSpPr>
            <a:spLocks noGrp="1"/>
          </p:cNvSpPr>
          <p:nvPr>
            <p:ph type="sldNum" sz="quarter" idx="10"/>
          </p:nvPr>
        </p:nvSpPr>
        <p:spPr/>
        <p:txBody>
          <a:bodyPr/>
          <a:lstStyle/>
          <a:p>
            <a:fld id="{41407AF1-F6B3-4069-8FFB-0798D01A1A6A}" type="slidenum">
              <a:rPr lang="en-US" smtClean="0"/>
              <a:pPr/>
              <a:t>31</a:t>
            </a:fld>
            <a:endParaRPr lang="en-US"/>
          </a:p>
        </p:txBody>
      </p:sp>
    </p:spTree>
    <p:extLst>
      <p:ext uri="{BB962C8B-B14F-4D97-AF65-F5344CB8AC3E}">
        <p14:creationId xmlns:p14="http://schemas.microsoft.com/office/powerpoint/2010/main" val="428535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to 26</a:t>
            </a:r>
          </a:p>
        </p:txBody>
      </p:sp>
      <p:sp>
        <p:nvSpPr>
          <p:cNvPr id="4" name="Slide Number Placeholder 3"/>
          <p:cNvSpPr>
            <a:spLocks noGrp="1"/>
          </p:cNvSpPr>
          <p:nvPr>
            <p:ph type="sldNum" sz="quarter" idx="10"/>
          </p:nvPr>
        </p:nvSpPr>
        <p:spPr/>
        <p:txBody>
          <a:bodyPr/>
          <a:lstStyle/>
          <a:p>
            <a:fld id="{41407AF1-F6B3-4069-8FFB-0798D01A1A6A}" type="slidenum">
              <a:rPr lang="en-US" smtClean="0"/>
              <a:pPr/>
              <a:t>32</a:t>
            </a:fld>
            <a:endParaRPr lang="en-US"/>
          </a:p>
        </p:txBody>
      </p:sp>
    </p:spTree>
    <p:extLst>
      <p:ext uri="{BB962C8B-B14F-4D97-AF65-F5344CB8AC3E}">
        <p14:creationId xmlns:p14="http://schemas.microsoft.com/office/powerpoint/2010/main" val="639963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to 31</a:t>
            </a:r>
          </a:p>
        </p:txBody>
      </p:sp>
      <p:sp>
        <p:nvSpPr>
          <p:cNvPr id="4" name="Slide Number Placeholder 3"/>
          <p:cNvSpPr>
            <a:spLocks noGrp="1"/>
          </p:cNvSpPr>
          <p:nvPr>
            <p:ph type="sldNum" sz="quarter" idx="10"/>
          </p:nvPr>
        </p:nvSpPr>
        <p:spPr/>
        <p:txBody>
          <a:bodyPr/>
          <a:lstStyle/>
          <a:p>
            <a:fld id="{41407AF1-F6B3-4069-8FFB-0798D01A1A6A}" type="slidenum">
              <a:rPr lang="en-US" smtClean="0"/>
              <a:pPr/>
              <a:t>33</a:t>
            </a:fld>
            <a:endParaRPr lang="en-US"/>
          </a:p>
        </p:txBody>
      </p:sp>
    </p:spTree>
    <p:extLst>
      <p:ext uri="{BB962C8B-B14F-4D97-AF65-F5344CB8AC3E}">
        <p14:creationId xmlns:p14="http://schemas.microsoft.com/office/powerpoint/2010/main" val="1834678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to 31</a:t>
            </a:r>
          </a:p>
        </p:txBody>
      </p:sp>
      <p:sp>
        <p:nvSpPr>
          <p:cNvPr id="4" name="Slide Number Placeholder 3"/>
          <p:cNvSpPr>
            <a:spLocks noGrp="1"/>
          </p:cNvSpPr>
          <p:nvPr>
            <p:ph type="sldNum" sz="quarter" idx="10"/>
          </p:nvPr>
        </p:nvSpPr>
        <p:spPr/>
        <p:txBody>
          <a:bodyPr/>
          <a:lstStyle/>
          <a:p>
            <a:fld id="{41407AF1-F6B3-4069-8FFB-0798D01A1A6A}" type="slidenum">
              <a:rPr lang="en-US" smtClean="0"/>
              <a:pPr/>
              <a:t>34</a:t>
            </a:fld>
            <a:endParaRPr lang="en-US"/>
          </a:p>
        </p:txBody>
      </p:sp>
    </p:spTree>
    <p:extLst>
      <p:ext uri="{BB962C8B-B14F-4D97-AF65-F5344CB8AC3E}">
        <p14:creationId xmlns:p14="http://schemas.microsoft.com/office/powerpoint/2010/main" val="327672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to</a:t>
            </a:r>
            <a:r>
              <a:rPr lang="en-US" baseline="0" dirty="0"/>
              <a:t> 3</a:t>
            </a:r>
          </a:p>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pPr/>
              <a:t>5</a:t>
            </a:fld>
            <a:endParaRPr lang="en-US"/>
          </a:p>
        </p:txBody>
      </p:sp>
    </p:spTree>
    <p:extLst>
      <p:ext uri="{BB962C8B-B14F-4D97-AF65-F5344CB8AC3E}">
        <p14:creationId xmlns:p14="http://schemas.microsoft.com/office/powerpoint/2010/main" val="1047466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8ABD-A0B5-4536-B35A-838AB62E8223}" type="slidenum">
              <a:rPr lang="en-US" smtClean="0"/>
              <a:t>36</a:t>
            </a:fld>
            <a:endParaRPr lang="en-US"/>
          </a:p>
        </p:txBody>
      </p:sp>
    </p:spTree>
    <p:extLst>
      <p:ext uri="{BB962C8B-B14F-4D97-AF65-F5344CB8AC3E}">
        <p14:creationId xmlns:p14="http://schemas.microsoft.com/office/powerpoint/2010/main" val="136958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to 4</a:t>
            </a:r>
          </a:p>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pPr/>
              <a:t>6</a:t>
            </a:fld>
            <a:endParaRPr lang="en-US"/>
          </a:p>
        </p:txBody>
      </p:sp>
    </p:spTree>
    <p:extLst>
      <p:ext uri="{BB962C8B-B14F-4D97-AF65-F5344CB8AC3E}">
        <p14:creationId xmlns:p14="http://schemas.microsoft.com/office/powerpoint/2010/main" val="329332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to 5</a:t>
            </a:r>
          </a:p>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pPr/>
              <a:t>7</a:t>
            </a:fld>
            <a:endParaRPr lang="en-US"/>
          </a:p>
        </p:txBody>
      </p:sp>
    </p:spTree>
    <p:extLst>
      <p:ext uri="{BB962C8B-B14F-4D97-AF65-F5344CB8AC3E}">
        <p14:creationId xmlns:p14="http://schemas.microsoft.com/office/powerpoint/2010/main" val="5798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to 6, 7,8,</a:t>
            </a:r>
            <a:r>
              <a:rPr lang="en-US" baseline="0" dirty="0"/>
              <a:t> 9, 10</a:t>
            </a:r>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pPr/>
              <a:t>8</a:t>
            </a:fld>
            <a:endParaRPr lang="en-US"/>
          </a:p>
        </p:txBody>
      </p:sp>
    </p:spTree>
    <p:extLst>
      <p:ext uri="{BB962C8B-B14F-4D97-AF65-F5344CB8AC3E}">
        <p14:creationId xmlns:p14="http://schemas.microsoft.com/office/powerpoint/2010/main" val="200978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to 5</a:t>
            </a:r>
          </a:p>
        </p:txBody>
      </p:sp>
      <p:sp>
        <p:nvSpPr>
          <p:cNvPr id="4" name="Slide Number Placeholder 3"/>
          <p:cNvSpPr>
            <a:spLocks noGrp="1"/>
          </p:cNvSpPr>
          <p:nvPr>
            <p:ph type="sldNum" sz="quarter" idx="10"/>
          </p:nvPr>
        </p:nvSpPr>
        <p:spPr/>
        <p:txBody>
          <a:bodyPr/>
          <a:lstStyle/>
          <a:p>
            <a:fld id="{41407AF1-F6B3-4069-8FFB-0798D01A1A6A}" type="slidenum">
              <a:rPr lang="en-US" smtClean="0"/>
              <a:pPr/>
              <a:t>9</a:t>
            </a:fld>
            <a:endParaRPr lang="en-US"/>
          </a:p>
        </p:txBody>
      </p:sp>
    </p:spTree>
    <p:extLst>
      <p:ext uri="{BB962C8B-B14F-4D97-AF65-F5344CB8AC3E}">
        <p14:creationId xmlns:p14="http://schemas.microsoft.com/office/powerpoint/2010/main" val="368546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to 5</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10</a:t>
            </a:fld>
            <a:endParaRPr lang="en-US"/>
          </a:p>
        </p:txBody>
      </p:sp>
    </p:spTree>
    <p:extLst>
      <p:ext uri="{BB962C8B-B14F-4D97-AF65-F5344CB8AC3E}">
        <p14:creationId xmlns:p14="http://schemas.microsoft.com/office/powerpoint/2010/main" val="280220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to 5</a:t>
            </a:r>
          </a:p>
        </p:txBody>
      </p:sp>
      <p:sp>
        <p:nvSpPr>
          <p:cNvPr id="4" name="Slide Number Placeholder 3"/>
          <p:cNvSpPr>
            <a:spLocks noGrp="1"/>
          </p:cNvSpPr>
          <p:nvPr>
            <p:ph type="sldNum" sz="quarter" idx="10"/>
          </p:nvPr>
        </p:nvSpPr>
        <p:spPr/>
        <p:txBody>
          <a:bodyPr/>
          <a:lstStyle/>
          <a:p>
            <a:fld id="{41407AF1-F6B3-4069-8FFB-0798D01A1A6A}" type="slidenum">
              <a:rPr lang="en-US" smtClean="0"/>
              <a:pPr/>
              <a:t>11</a:t>
            </a:fld>
            <a:endParaRPr lang="en-US"/>
          </a:p>
        </p:txBody>
      </p:sp>
    </p:spTree>
    <p:extLst>
      <p:ext uri="{BB962C8B-B14F-4D97-AF65-F5344CB8AC3E}">
        <p14:creationId xmlns:p14="http://schemas.microsoft.com/office/powerpoint/2010/main" val="404260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2700" y="1681163"/>
            <a:ext cx="9144000" cy="1766887"/>
            <a:chOff x="-8" y="1059"/>
            <a:chExt cx="5760" cy="1113"/>
          </a:xfrm>
        </p:grpSpPr>
        <p:sp>
          <p:nvSpPr>
            <p:cNvPr id="5" name="Rectangle 3"/>
            <p:cNvSpPr>
              <a:spLocks noChangeArrowheads="1"/>
            </p:cNvSpPr>
            <p:nvPr/>
          </p:nvSpPr>
          <p:spPr bwMode="auto">
            <a:xfrm>
              <a:off x="0" y="2016"/>
              <a:ext cx="5752" cy="72"/>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prstTxWarp prst="textNoShape">
                <a:avLst/>
              </a:prstTxWarp>
            </a:bodyPr>
            <a:lstStyle/>
            <a:p>
              <a:pPr>
                <a:defRPr/>
              </a:pPr>
              <a:endParaRPr lang="en-US" dirty="0">
                <a:latin typeface="Times New Roman" pitchFamily="-105" charset="0"/>
              </a:endParaRPr>
            </a:p>
          </p:txBody>
        </p:sp>
        <p:sp>
          <p:nvSpPr>
            <p:cNvPr id="6" name="Rectangle 4"/>
            <p:cNvSpPr>
              <a:spLocks noChangeArrowheads="1"/>
            </p:cNvSpPr>
            <p:nvPr/>
          </p:nvSpPr>
          <p:spPr bwMode="auto">
            <a:xfrm>
              <a:off x="0" y="2148"/>
              <a:ext cx="5752"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prstTxWarp prst="textNoShape">
                <a:avLst/>
              </a:prstTxWarp>
            </a:bodyPr>
            <a:lstStyle/>
            <a:p>
              <a:pPr>
                <a:defRPr/>
              </a:pPr>
              <a:endParaRPr lang="en-US" dirty="0">
                <a:latin typeface="Times New Roman" pitchFamily="-105" charset="0"/>
              </a:endParaRPr>
            </a:p>
          </p:txBody>
        </p:sp>
        <p:grpSp>
          <p:nvGrpSpPr>
            <p:cNvPr id="7" name="Group 5"/>
            <p:cNvGrpSpPr>
              <a:grpSpLocks/>
            </p:cNvGrpSpPr>
            <p:nvPr/>
          </p:nvGrpSpPr>
          <p:grpSpPr bwMode="auto">
            <a:xfrm>
              <a:off x="-8" y="1059"/>
              <a:ext cx="833" cy="990"/>
              <a:chOff x="-8" y="1059"/>
              <a:chExt cx="833" cy="990"/>
            </a:xfrm>
          </p:grpSpPr>
          <p:sp>
            <p:nvSpPr>
              <p:cNvPr id="8" name="Freeform 6"/>
              <p:cNvSpPr>
                <a:spLocks/>
              </p:cNvSpPr>
              <p:nvPr/>
            </p:nvSpPr>
            <p:spPr bwMode="auto">
              <a:xfrm>
                <a:off x="-8" y="10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prstTxWarp prst="textNoShape">
                  <a:avLst/>
                </a:prstTxWarp>
              </a:bodyPr>
              <a:lstStyle/>
              <a:p>
                <a:pPr>
                  <a:defRPr/>
                </a:pPr>
                <a:endParaRPr lang="en-US" dirty="0">
                  <a:latin typeface="Times New Roman" pitchFamily="-105" charset="0"/>
                </a:endParaRPr>
              </a:p>
            </p:txBody>
          </p:sp>
          <p:sp>
            <p:nvSpPr>
              <p:cNvPr id="9" name="Freeform 7"/>
              <p:cNvSpPr>
                <a:spLocks/>
              </p:cNvSpPr>
              <p:nvPr/>
            </p:nvSpPr>
            <p:spPr bwMode="auto">
              <a:xfrm>
                <a:off x="-4" y="1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prstTxWarp prst="textNoShape">
                  <a:avLst/>
                </a:prstTxWarp>
              </a:bodyPr>
              <a:lstStyle/>
              <a:p>
                <a:pPr>
                  <a:defRPr/>
                </a:pPr>
                <a:endParaRPr lang="en-US" dirty="0">
                  <a:latin typeface="Times New Roman" pitchFamily="-105" charset="0"/>
                </a:endParaRPr>
              </a:p>
            </p:txBody>
          </p:sp>
          <p:sp>
            <p:nvSpPr>
              <p:cNvPr id="10" name="Freeform 8"/>
              <p:cNvSpPr>
                <a:spLocks/>
              </p:cNvSpPr>
              <p:nvPr/>
            </p:nvSpPr>
            <p:spPr bwMode="auto">
              <a:xfrm>
                <a:off x="99" y="1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prstTxWarp prst="textNoShape">
                  <a:avLst/>
                </a:prstTxWarp>
              </a:bodyPr>
              <a:lstStyle/>
              <a:p>
                <a:pPr>
                  <a:defRPr/>
                </a:pPr>
                <a:endParaRPr lang="en-US" dirty="0">
                  <a:latin typeface="Times New Roman" pitchFamily="-105" charset="0"/>
                </a:endParaRPr>
              </a:p>
            </p:txBody>
          </p:sp>
          <p:sp>
            <p:nvSpPr>
              <p:cNvPr id="11" name="Freeform 9"/>
              <p:cNvSpPr>
                <a:spLocks/>
              </p:cNvSpPr>
              <p:nvPr/>
            </p:nvSpPr>
            <p:spPr bwMode="auto">
              <a:xfrm>
                <a:off x="283" y="1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9525" cap="rnd">
                <a:noFill/>
                <a:round/>
                <a:headEnd/>
                <a:tailEnd/>
              </a:ln>
              <a:effectLst/>
            </p:spPr>
            <p:txBody>
              <a:bodyPr>
                <a:prstTxWarp prst="textNoShape">
                  <a:avLst/>
                </a:prstTxWarp>
              </a:bodyPr>
              <a:lstStyle/>
              <a:p>
                <a:pPr>
                  <a:defRPr/>
                </a:pPr>
                <a:endParaRPr lang="en-US" dirty="0">
                  <a:latin typeface="Times New Roman" pitchFamily="-105" charset="0"/>
                </a:endParaRPr>
              </a:p>
            </p:txBody>
          </p:sp>
        </p:grpSp>
      </p:grpSp>
      <p:sp>
        <p:nvSpPr>
          <p:cNvPr id="3082" name="Rectangle 10"/>
          <p:cNvSpPr>
            <a:spLocks noGrp="1" noChangeArrowheads="1"/>
          </p:cNvSpPr>
          <p:nvPr>
            <p:ph type="ctrTitle" sz="quarter"/>
          </p:nvPr>
        </p:nvSpPr>
        <p:spPr>
          <a:xfrm>
            <a:off x="1219200" y="1905000"/>
            <a:ext cx="7772400" cy="1143000"/>
          </a:xfrm>
        </p:spPr>
        <p:txBody>
          <a:bodyPr/>
          <a:lstStyle>
            <a:lvl1pPr algn="ctr">
              <a:defRPr>
                <a:solidFill>
                  <a:srgbClr val="00CCCC"/>
                </a:solidFill>
              </a:defRPr>
            </a:lvl1pPr>
          </a:lstStyle>
          <a:p>
            <a:r>
              <a:rPr lang="en-US"/>
              <a:t>Click to edit Master title style</a:t>
            </a:r>
          </a:p>
        </p:txBody>
      </p:sp>
      <p:sp>
        <p:nvSpPr>
          <p:cNvPr id="3083" name="Rectangle 11"/>
          <p:cNvSpPr>
            <a:spLocks noGrp="1" noChangeArrowheads="1"/>
          </p:cNvSpPr>
          <p:nvPr>
            <p:ph type="subTitle" sz="quarter" idx="1"/>
          </p:nvPr>
        </p:nvSpPr>
        <p:spPr>
          <a:xfrm>
            <a:off x="1839913" y="3886200"/>
            <a:ext cx="6400800" cy="1752600"/>
          </a:xfrm>
        </p:spPr>
        <p:txBody>
          <a:bodyPr/>
          <a:lstStyle>
            <a:lvl1pPr marL="0" indent="0" algn="ctr">
              <a:buFont typeface="Monotype Sorts" pitchFamily="-105" charset="2"/>
              <a:buNone/>
              <a:defRPr>
                <a:solidFill>
                  <a:srgbClr val="DDDDDD"/>
                </a:solidFill>
              </a:defRPr>
            </a:lvl1pPr>
          </a:lstStyle>
          <a:p>
            <a:r>
              <a:rPr lang="en-US"/>
              <a:t>Click to edit Master subtitle style</a:t>
            </a:r>
          </a:p>
        </p:txBody>
      </p:sp>
      <p:sp>
        <p:nvSpPr>
          <p:cNvPr id="12" name="Rectangle 12"/>
          <p:cNvSpPr>
            <a:spLocks noGrp="1" noChangeArrowheads="1"/>
          </p:cNvSpPr>
          <p:nvPr>
            <p:ph type="dt" sz="quarter" idx="10"/>
          </p:nvPr>
        </p:nvSpPr>
        <p:spPr bwMode="auto">
          <a:xfrm>
            <a:off x="12128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solidFill>
                  <a:srgbClr val="DDDDDD"/>
                </a:solidFill>
                <a:effectLst/>
                <a:latin typeface="Times New Roman" pitchFamily="-105" charset="0"/>
              </a:defRPr>
            </a:lvl1pPr>
          </a:lstStyle>
          <a:p>
            <a:pPr>
              <a:defRPr/>
            </a:pPr>
            <a:endParaRPr lang="en-US" dirty="0"/>
          </a:p>
        </p:txBody>
      </p:sp>
      <p:sp>
        <p:nvSpPr>
          <p:cNvPr id="13" name="Rectangle 13"/>
          <p:cNvSpPr>
            <a:spLocks noGrp="1" noChangeArrowheads="1"/>
          </p:cNvSpPr>
          <p:nvPr>
            <p:ph type="ftr" sz="quarter" idx="11"/>
          </p:nvPr>
        </p:nvSpPr>
        <p:spPr>
          <a:xfrm>
            <a:off x="3651250" y="6232525"/>
            <a:ext cx="2895600" cy="457200"/>
          </a:xfrm>
        </p:spPr>
        <p:txBody>
          <a:bodyPr/>
          <a:lstStyle>
            <a:lvl1pPr algn="ctr">
              <a:defRPr>
                <a:solidFill>
                  <a:srgbClr val="DDDDDD"/>
                </a:solidFill>
                <a:effectLst/>
                <a:latin typeface="Times New Roman" pitchFamily="-105" charset="0"/>
              </a:defRPr>
            </a:lvl1pPr>
          </a:lstStyle>
          <a:p>
            <a:pPr>
              <a:defRPr/>
            </a:pPr>
            <a:r>
              <a:rPr lang="en-US" dirty="0"/>
              <a:t>CDC. MMWR 2006;55:RR-5</a:t>
            </a:r>
          </a:p>
        </p:txBody>
      </p:sp>
      <p:sp>
        <p:nvSpPr>
          <p:cNvPr id="14" name="Rectangle 14"/>
          <p:cNvSpPr>
            <a:spLocks noGrp="1" noChangeArrowheads="1"/>
          </p:cNvSpPr>
          <p:nvPr>
            <p:ph type="sldNum" sz="quarter" idx="12"/>
          </p:nvPr>
        </p:nvSpPr>
        <p:spPr bwMode="auto">
          <a:xfrm>
            <a:off x="70802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a:solidFill>
                  <a:srgbClr val="000000"/>
                </a:solidFill>
                <a:effectLst/>
                <a:latin typeface="Times New Roman" pitchFamily="-105" charset="0"/>
              </a:defRPr>
            </a:lvl1pPr>
          </a:lstStyle>
          <a:p>
            <a:pPr>
              <a:defRPr/>
            </a:pPr>
            <a:fld id="{BAB6A856-C036-4F47-AD84-AA8528C39BFA}" type="slidenum">
              <a:rPr lang="en-US" smtClean="0"/>
              <a:pPr>
                <a:defRPr/>
              </a:pPr>
              <a:t>‹#›</a:t>
            </a:fld>
            <a:endParaRPr lang="en-US"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752600"/>
            <a:ext cx="7772400" cy="4343400"/>
          </a:xfrm>
        </p:spPr>
        <p:txBody>
          <a:bodyPr/>
          <a:lstStyle/>
          <a:p>
            <a:pPr lvl="0"/>
            <a:r>
              <a:rPr lang="en-US" noProof="0" dirty="0"/>
              <a:t>Click icon to add chart</a:t>
            </a:r>
          </a:p>
        </p:txBody>
      </p:sp>
      <p:sp>
        <p:nvSpPr>
          <p:cNvPr id="4" name="Footer Placeholder 3"/>
          <p:cNvSpPr>
            <a:spLocks noGrp="1"/>
          </p:cNvSpPr>
          <p:nvPr>
            <p:ph type="ftr" sz="quarter" idx="10"/>
          </p:nvPr>
        </p:nvSpPr>
        <p:spPr>
          <a:xfrm>
            <a:off x="685800" y="6096000"/>
            <a:ext cx="7772400" cy="457200"/>
          </a:xfrm>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343400"/>
          </a:xfrm>
        </p:spPr>
        <p:txBody>
          <a:bodyPr/>
          <a:lstStyle/>
          <a:p>
            <a:pPr lvl="0"/>
            <a:r>
              <a:rPr lang="en-US" noProof="0" dirty="0"/>
              <a:t>Click icon to add table</a:t>
            </a:r>
          </a:p>
        </p:txBody>
      </p:sp>
      <p:sp>
        <p:nvSpPr>
          <p:cNvPr id="4" name="Footer Placeholder 3"/>
          <p:cNvSpPr>
            <a:spLocks noGrp="1"/>
          </p:cNvSpPr>
          <p:nvPr>
            <p:ph type="ftr" sz="quarter" idx="10"/>
          </p:nvPr>
        </p:nvSpPr>
        <p:spPr>
          <a:xfrm>
            <a:off x="685800" y="6096000"/>
            <a:ext cx="7772400" cy="457200"/>
          </a:xfrm>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752600"/>
            <a:ext cx="3810000" cy="4343400"/>
          </a:xfrm>
        </p:spPr>
        <p:txBody>
          <a:bodyPr/>
          <a:lstStyle/>
          <a:p>
            <a:pPr lvl="0"/>
            <a:r>
              <a:rPr lang="en-US" noProof="0" dirty="0"/>
              <a:t>Click icon to add clip art</a:t>
            </a:r>
          </a:p>
        </p:txBody>
      </p:sp>
      <p:sp>
        <p:nvSpPr>
          <p:cNvPr id="4" name="Text Placeholder 3"/>
          <p:cNvSpPr>
            <a:spLocks noGrp="1"/>
          </p:cNvSpPr>
          <p:nvPr>
            <p:ph type="body"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dirty="0"/>
              <a:t>Click icon to add clip art</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685800" y="6096000"/>
            <a:ext cx="7772400" cy="457200"/>
          </a:xfrm>
        </p:spPr>
        <p:txBody>
          <a:bodyPr/>
          <a:lstStyle>
            <a:lvl1pPr>
              <a:defRPr/>
            </a:lvl1pPr>
          </a:lstStyle>
          <a:p>
            <a:pPr>
              <a:defRPr/>
            </a:pPr>
            <a:r>
              <a:rPr lang="en-US" dirty="0"/>
              <a:t>CDC. MMWR 2006;55:RR-5</a:t>
            </a:r>
          </a:p>
        </p:txBody>
      </p:sp>
    </p:spTree>
    <p:extLst>
      <p:ext uri="{BB962C8B-B14F-4D97-AF65-F5344CB8AC3E}">
        <p14:creationId xmlns:p14="http://schemas.microsoft.com/office/powerpoint/2010/main" val="30083225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
        <p:nvSpPr>
          <p:cNvPr id="5" name="Slide Number Placeholder 1"/>
          <p:cNvSpPr>
            <a:spLocks noGrp="1"/>
          </p:cNvSpPr>
          <p:nvPr>
            <p:ph type="sldNum" sz="quarter" idx="4"/>
          </p:nvPr>
        </p:nvSpPr>
        <p:spPr>
          <a:xfrm>
            <a:off x="6625772" y="6344255"/>
            <a:ext cx="2133600" cy="365125"/>
          </a:xfrm>
          <a:prstGeom prst="rect">
            <a:avLst/>
          </a:prstGeom>
        </p:spPr>
        <p:txBody>
          <a:bodyPr vert="horz" lIns="91440" tIns="45720" rIns="91440" bIns="45720" rtlCol="0" anchor="ctr"/>
          <a:lstStyle>
            <a:lvl1pPr algn="r">
              <a:defRPr sz="1200" baseline="0">
                <a:solidFill>
                  <a:schemeClr val="bg2"/>
                </a:solidFill>
                <a:effectLst/>
                <a:latin typeface="Arial"/>
              </a:defRPr>
            </a:lvl1pPr>
          </a:lstStyle>
          <a:p>
            <a:fld id="{9A7E3803-C8DB-474E-8499-3A7DF90A4DD0}" type="slidenum">
              <a:rPr lang="en-US" smtClean="0"/>
              <a:pPr/>
              <a:t>‹#›</a:t>
            </a:fld>
            <a:endParaRPr lang="en-US"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343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dirty="0"/>
              <a:t>CDC. MMWR 2006;55:RR-5</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685800" y="3810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endParaRPr lang="en-US" dirty="0"/>
          </a:p>
        </p:txBody>
      </p:sp>
      <p:sp>
        <p:nvSpPr>
          <p:cNvPr id="1027" name="Rectangle 11"/>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61" name="Rectangle 13"/>
          <p:cNvSpPr>
            <a:spLocks noGrp="1" noChangeArrowheads="1"/>
          </p:cNvSpPr>
          <p:nvPr>
            <p:ph type="ftr" sz="quarter" idx="3"/>
          </p:nvPr>
        </p:nvSpPr>
        <p:spPr bwMode="auto">
          <a:xfrm>
            <a:off x="685800" y="6096000"/>
            <a:ext cx="6172200" cy="60960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defRPr sz="1200" b="1" i="1">
                <a:solidFill>
                  <a:srgbClr val="000000"/>
                </a:solidFill>
                <a:effectLst/>
                <a:latin typeface="Arial"/>
                <a:cs typeface="Arial"/>
              </a:defRPr>
            </a:lvl1pPr>
          </a:lstStyle>
          <a:p>
            <a:pPr>
              <a:defRPr/>
            </a:pPr>
            <a:r>
              <a:rPr lang="en-US" dirty="0"/>
              <a:t>CDC. MMWR 2006;55:RR-5</a:t>
            </a:r>
          </a:p>
        </p:txBody>
      </p:sp>
      <p:sp>
        <p:nvSpPr>
          <p:cNvPr id="2064" name="Line 16"/>
          <p:cNvSpPr>
            <a:spLocks noChangeShapeType="1"/>
          </p:cNvSpPr>
          <p:nvPr/>
        </p:nvSpPr>
        <p:spPr bwMode="auto">
          <a:xfrm>
            <a:off x="685800" y="1295400"/>
            <a:ext cx="7772400" cy="0"/>
          </a:xfrm>
          <a:prstGeom prst="line">
            <a:avLst/>
          </a:prstGeom>
          <a:noFill/>
          <a:ln w="38100">
            <a:solidFill>
              <a:srgbClr val="FF0000"/>
            </a:solidFill>
            <a:round/>
            <a:headEnd/>
            <a:tailEnd/>
          </a:ln>
          <a:effectLst/>
        </p:spPr>
        <p:txBody>
          <a:bodyPr wrap="none" anchor="ctr">
            <a:prstTxWarp prst="textNoShape">
              <a:avLst/>
            </a:prstTxWarp>
          </a:bodyPr>
          <a:lstStyle/>
          <a:p>
            <a:pPr>
              <a:defRPr/>
            </a:pPr>
            <a:endParaRPr lang="en-US" dirty="0">
              <a:latin typeface="Times New Roman" pitchFamily="-105" charset="0"/>
            </a:endParaRPr>
          </a:p>
        </p:txBody>
      </p:sp>
      <p:sp>
        <p:nvSpPr>
          <p:cNvPr id="6" name="Line 16"/>
          <p:cNvSpPr>
            <a:spLocks noChangeShapeType="1"/>
          </p:cNvSpPr>
          <p:nvPr/>
        </p:nvSpPr>
        <p:spPr bwMode="auto">
          <a:xfrm>
            <a:off x="685800" y="6096000"/>
            <a:ext cx="7772400" cy="0"/>
          </a:xfrm>
          <a:prstGeom prst="line">
            <a:avLst/>
          </a:prstGeom>
          <a:noFill/>
          <a:ln w="38100">
            <a:solidFill>
              <a:srgbClr val="FF0000"/>
            </a:solidFill>
            <a:round/>
            <a:headEnd/>
            <a:tailEnd/>
          </a:ln>
          <a:effectLst/>
        </p:spPr>
        <p:txBody>
          <a:bodyPr wrap="none" anchor="ctr">
            <a:prstTxWarp prst="textNoShape">
              <a:avLst/>
            </a:prstTxWarp>
          </a:bodyPr>
          <a:lstStyle/>
          <a:p>
            <a:pPr>
              <a:defRPr/>
            </a:pPr>
            <a:endParaRPr lang="en-US" dirty="0">
              <a:latin typeface="Times New Roman" pitchFamily="-105" charset="0"/>
            </a:endParaRPr>
          </a:p>
        </p:txBody>
      </p:sp>
      <p:sp>
        <p:nvSpPr>
          <p:cNvPr id="2" name="Slide Number Placeholder 1"/>
          <p:cNvSpPr>
            <a:spLocks noGrp="1"/>
          </p:cNvSpPr>
          <p:nvPr>
            <p:ph type="sldNum" sz="quarter" idx="4"/>
          </p:nvPr>
        </p:nvSpPr>
        <p:spPr>
          <a:xfrm>
            <a:off x="6625772" y="6344255"/>
            <a:ext cx="2133600" cy="365125"/>
          </a:xfrm>
          <a:prstGeom prst="rect">
            <a:avLst/>
          </a:prstGeom>
        </p:spPr>
        <p:txBody>
          <a:bodyPr vert="horz" lIns="91440" tIns="45720" rIns="91440" bIns="45720" rtlCol="0" anchor="ctr"/>
          <a:lstStyle>
            <a:lvl1pPr algn="r">
              <a:defRPr sz="1200">
                <a:solidFill>
                  <a:schemeClr val="bg2"/>
                </a:solidFill>
              </a:defRPr>
            </a:lvl1pPr>
          </a:lstStyle>
          <a:p>
            <a:fld id="{9A7E3803-C8DB-474E-8499-3A7DF90A4DD0}"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 id="2147483728" r:id="rId13"/>
    <p:sldLayoutId id="2147483729" r:id="rId14"/>
    <p:sldLayoutId id="2147483730" r:id="rId15"/>
    <p:sldLayoutId id="2147483731" r:id="rId16"/>
    <p:sldLayoutId id="2147483732" r:id="rId17"/>
  </p:sldLayoutIdLst>
  <p:transition>
    <p:zoom/>
  </p:transition>
  <p:hf hdr="0" ftr="0" dt="0"/>
  <p:txStyles>
    <p:titleStyle>
      <a:lvl1pPr algn="l" rtl="0" eaLnBrk="1" fontAlgn="base" hangingPunct="1">
        <a:spcBef>
          <a:spcPct val="0"/>
        </a:spcBef>
        <a:spcAft>
          <a:spcPct val="0"/>
        </a:spcAft>
        <a:defRPr sz="2800" b="1">
          <a:solidFill>
            <a:schemeClr val="bg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6pPr>
      <a:lvl7pPr marL="9144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7pPr>
      <a:lvl8pPr marL="13716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8pPr>
      <a:lvl9pPr marL="18288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9pPr>
    </p:titleStyle>
    <p:bodyStyle>
      <a:lvl1pPr marL="342900" indent="-342900" algn="l" rtl="0" eaLnBrk="1" fontAlgn="base" hangingPunct="1">
        <a:spcBef>
          <a:spcPct val="20000"/>
        </a:spcBef>
        <a:spcAft>
          <a:spcPct val="0"/>
        </a:spcAft>
        <a:buClr>
          <a:srgbClr val="FF0000"/>
        </a:buClr>
        <a:buSzPct val="50000"/>
        <a:buFont typeface="Monotype Sorts" charset="2"/>
        <a:buChar char="l"/>
        <a:defRPr sz="2400" b="1">
          <a:solidFill>
            <a:srgbClr val="000000"/>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Clr>
          <a:srgbClr val="FF0000"/>
        </a:buClr>
        <a:buSzPct val="80000"/>
        <a:buFont typeface="Symbol" charset="2"/>
        <a:buChar char="¾"/>
        <a:defRPr sz="2400" b="1">
          <a:solidFill>
            <a:srgbClr val="000000"/>
          </a:solidFill>
          <a:latin typeface="+mn-lt"/>
          <a:ea typeface="ＭＳ Ｐゴシック" pitchFamily="-105" charset="-128"/>
        </a:defRPr>
      </a:lvl2pPr>
      <a:lvl3pPr marL="1143000" indent="-228600" algn="l" rtl="0" eaLnBrk="1" fontAlgn="base" hangingPunct="1">
        <a:spcBef>
          <a:spcPct val="20000"/>
        </a:spcBef>
        <a:spcAft>
          <a:spcPct val="0"/>
        </a:spcAft>
        <a:buClr>
          <a:srgbClr val="FF0000"/>
        </a:buClr>
        <a:buSzPct val="50000"/>
        <a:buFont typeface="Wingdings" charset="2"/>
        <a:buChar char="Ø"/>
        <a:defRPr sz="2400" b="1">
          <a:solidFill>
            <a:srgbClr val="000000"/>
          </a:solidFill>
          <a:latin typeface="+mn-lt"/>
          <a:ea typeface="ＭＳ Ｐゴシック" pitchFamily="-105" charset="-128"/>
        </a:defRPr>
      </a:lvl3pPr>
      <a:lvl4pPr marL="16002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4pPr>
      <a:lvl5pPr marL="20574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5pPr>
      <a:lvl6pPr marL="25146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6pPr>
      <a:lvl7pPr marL="29718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7pPr>
      <a:lvl8pPr marL="34290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8pPr>
      <a:lvl9pPr marL="38862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2558054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slide" Target="slide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ncbi.nlm.nih.gov/pubmed/17435587" TargetMode="External"/><Relationship Id="rId5" Type="http://schemas.openxmlformats.org/officeDocument/2006/relationships/hyperlink" Target="https://www.ncbi.nlm.nih.gov/pubmed/10845897" TargetMode="External"/><Relationship Id="rId4" Type="http://schemas.openxmlformats.org/officeDocument/2006/relationships/hyperlink" Target="https://www.ncbi.nlm.nih.gov/pubmed/2466242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ubmed/2469121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16.xml"/><Relationship Id="rId7" Type="http://schemas.openxmlformats.org/officeDocument/2006/relationships/slide" Target="slide2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 Id="rId9"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25.xml"/><Relationship Id="rId7" Type="http://schemas.openxmlformats.org/officeDocument/2006/relationships/slide" Target="slide2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8.xml"/><Relationship Id="rId10" Type="http://schemas.openxmlformats.org/officeDocument/2006/relationships/slide" Target="slide20.xml"/><Relationship Id="rId4" Type="http://schemas.openxmlformats.org/officeDocument/2006/relationships/slide" Target="slide24.xml"/><Relationship Id="rId9"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hyperlink" Target="https://www.ncbi.nlm.nih.gov/pubmed/2556071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ubmed/2355163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31.xml"/><Relationship Id="rId7" Type="http://schemas.openxmlformats.org/officeDocument/2006/relationships/slide" Target="slide3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33.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2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tanvi.sharma@childrens.harvad.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13.xml"/><Relationship Id="rId10" Type="http://schemas.openxmlformats.org/officeDocument/2006/relationships/slide" Target="slide5.xml"/><Relationship Id="rId4" Type="http://schemas.openxmlformats.org/officeDocument/2006/relationships/slide" Target="slide11.xm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51566"/>
            <a:ext cx="7772400" cy="1593300"/>
          </a:xfrm>
        </p:spPr>
        <p:txBody>
          <a:bodyPr>
            <a:normAutofit/>
          </a:bodyPr>
          <a:lstStyle/>
          <a:p>
            <a:pPr algn="ctr"/>
            <a:r>
              <a:rPr lang="en-US" sz="3600" dirty="0"/>
              <a:t>Infection risk &gt; 100 days post-HSCT with GVHD</a:t>
            </a:r>
            <a:endParaRPr lang="en-US" sz="3600" cap="none" dirty="0">
              <a:solidFill>
                <a:schemeClr val="bg2"/>
              </a:solidFill>
            </a:endParaRPr>
          </a:p>
        </p:txBody>
      </p:sp>
      <p:sp>
        <p:nvSpPr>
          <p:cNvPr id="3" name="Subtitle 2"/>
          <p:cNvSpPr>
            <a:spLocks noGrp="1"/>
          </p:cNvSpPr>
          <p:nvPr>
            <p:ph type="body" idx="1"/>
          </p:nvPr>
        </p:nvSpPr>
        <p:spPr>
          <a:xfrm>
            <a:off x="1117600" y="3691467"/>
            <a:ext cx="7027334" cy="1202266"/>
          </a:xfrm>
        </p:spPr>
        <p:txBody>
          <a:bodyPr/>
          <a:lstStyle/>
          <a:p>
            <a:pPr algn="ctr"/>
            <a:r>
              <a:rPr lang="en-US" sz="2400" dirty="0"/>
              <a:t>A Pediatric Transplant Infectious Diseases Learning Module</a:t>
            </a:r>
            <a:endParaRPr lang="en-US" sz="2400" i="1" dirty="0"/>
          </a:p>
          <a:p>
            <a:endParaRPr lang="en-US" dirty="0"/>
          </a:p>
        </p:txBody>
      </p:sp>
    </p:spTree>
    <p:extLst>
      <p:ext uri="{BB962C8B-B14F-4D97-AF65-F5344CB8AC3E}">
        <p14:creationId xmlns:p14="http://schemas.microsoft.com/office/powerpoint/2010/main" val="12952159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i="1" dirty="0"/>
              <a:t>Pseudomonas</a:t>
            </a:r>
            <a:r>
              <a:rPr lang="en-US" dirty="0"/>
              <a:t> </a:t>
            </a:r>
            <a:r>
              <a:rPr lang="en-US" i="1" dirty="0" err="1"/>
              <a:t>aeruginosa</a:t>
            </a:r>
            <a:endParaRPr lang="en-US" i="1" dirty="0"/>
          </a:p>
        </p:txBody>
      </p:sp>
      <p:sp>
        <p:nvSpPr>
          <p:cNvPr id="3" name="Content Placeholder 2"/>
          <p:cNvSpPr>
            <a:spLocks noGrp="1"/>
          </p:cNvSpPr>
          <p:nvPr>
            <p:ph sz="half" idx="1"/>
          </p:nvPr>
        </p:nvSpPr>
        <p:spPr>
          <a:xfrm>
            <a:off x="451128" y="1371600"/>
            <a:ext cx="4922538" cy="4427951"/>
          </a:xfrm>
        </p:spPr>
        <p:txBody>
          <a:bodyPr>
            <a:normAutofit/>
          </a:bodyPr>
          <a:lstStyle/>
          <a:p>
            <a:r>
              <a:rPr lang="en-US" sz="2300" dirty="0"/>
              <a:t>Pseudomonas and other Gram negative pathogens are associated with high mortality rates though less common than Gram positive bacteria.</a:t>
            </a:r>
          </a:p>
          <a:p>
            <a:r>
              <a:rPr lang="en-US" sz="2300" dirty="0"/>
              <a:t>GVHD likely increases the risk of infection due to continued  inadequate immune response.</a:t>
            </a:r>
          </a:p>
          <a:p>
            <a:r>
              <a:rPr lang="en-US" sz="2300" dirty="0"/>
              <a:t>Multi-drug resistance continues to be an increasing problem.</a:t>
            </a:r>
          </a:p>
        </p:txBody>
      </p:sp>
      <p:sp>
        <p:nvSpPr>
          <p:cNvPr id="5" name="TextBox 4"/>
          <p:cNvSpPr txBox="1"/>
          <p:nvPr/>
        </p:nvSpPr>
        <p:spPr>
          <a:xfrm>
            <a:off x="451128" y="6159101"/>
            <a:ext cx="4744119" cy="369332"/>
          </a:xfrm>
          <a:prstGeom prst="rect">
            <a:avLst/>
          </a:prstGeom>
          <a:noFill/>
        </p:spPr>
        <p:txBody>
          <a:bodyPr wrap="none" rtlCol="0">
            <a:spAutoFit/>
          </a:bodyPr>
          <a:lstStyle/>
          <a:p>
            <a:r>
              <a:rPr lang="en-US" sz="1800" dirty="0">
                <a:solidFill>
                  <a:schemeClr val="bg2"/>
                </a:solidFill>
                <a:effectLst/>
                <a:hlinkClick r:id="rId3"/>
              </a:rPr>
              <a:t>Kikuchi et al. Transplant Infectious Disease 2015</a:t>
            </a:r>
            <a:endParaRPr lang="en-US" sz="1800" dirty="0">
              <a:solidFill>
                <a:schemeClr val="bg2"/>
              </a:solidFill>
              <a:effectLst/>
            </a:endParaRPr>
          </a:p>
        </p:txBody>
      </p:sp>
      <p:pic>
        <p:nvPicPr>
          <p:cNvPr id="2050" name="Picture 2" descr="C:\Users\bhanisch\Downloads\16876.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828800"/>
            <a:ext cx="3065494"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27369" y="4841412"/>
            <a:ext cx="1220206" cy="246221"/>
          </a:xfrm>
          <a:prstGeom prst="rect">
            <a:avLst/>
          </a:prstGeom>
          <a:noFill/>
        </p:spPr>
        <p:txBody>
          <a:bodyPr wrap="none" rtlCol="0">
            <a:spAutoFit/>
          </a:bodyPr>
          <a:lstStyle/>
          <a:p>
            <a:r>
              <a:rPr lang="en-US" sz="1000" dirty="0">
                <a:solidFill>
                  <a:schemeClr val="bg2"/>
                </a:solidFill>
              </a:rPr>
              <a:t>CDC/ James Archer</a:t>
            </a:r>
          </a:p>
        </p:txBody>
      </p:sp>
      <p:sp>
        <p:nvSpPr>
          <p:cNvPr id="8" name="Action Button: Return 7">
            <a:hlinkClick r:id="rId5"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190838"/>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459" y="168276"/>
            <a:ext cx="8229600" cy="1143000"/>
          </a:xfrm>
        </p:spPr>
        <p:txBody>
          <a:bodyPr>
            <a:normAutofit/>
          </a:bodyPr>
          <a:lstStyle/>
          <a:p>
            <a:r>
              <a:rPr lang="en-US" dirty="0"/>
              <a:t>Viridans streptococci</a:t>
            </a:r>
          </a:p>
        </p:txBody>
      </p:sp>
      <p:sp>
        <p:nvSpPr>
          <p:cNvPr id="3" name="Content Placeholder 2"/>
          <p:cNvSpPr>
            <a:spLocks noGrp="1"/>
          </p:cNvSpPr>
          <p:nvPr>
            <p:ph sz="half" idx="2"/>
          </p:nvPr>
        </p:nvSpPr>
        <p:spPr>
          <a:xfrm>
            <a:off x="457200" y="1451041"/>
            <a:ext cx="4603315" cy="4586504"/>
          </a:xfrm>
        </p:spPr>
        <p:txBody>
          <a:bodyPr>
            <a:normAutofit fontScale="55000" lnSpcReduction="20000"/>
          </a:bodyPr>
          <a:lstStyle/>
          <a:p>
            <a:r>
              <a:rPr lang="en-US" sz="4200" dirty="0"/>
              <a:t>Common infection during in those receiving chemotherapy and immediately after transplant when mucositis is most common.</a:t>
            </a:r>
          </a:p>
          <a:p>
            <a:endParaRPr lang="en-US" sz="4200" dirty="0"/>
          </a:p>
          <a:p>
            <a:r>
              <a:rPr lang="en-US" sz="4200" dirty="0"/>
              <a:t>Associated with more severe illness and may be more likely to develop acute respiratory distress syndrome (ARDS).</a:t>
            </a:r>
          </a:p>
          <a:p>
            <a:endParaRPr lang="en-US" sz="4200" dirty="0"/>
          </a:p>
          <a:p>
            <a:r>
              <a:rPr lang="en-US" sz="4200" dirty="0"/>
              <a:t>Often resistant to penicillin and </a:t>
            </a:r>
            <a:r>
              <a:rPr lang="en-US" sz="4200" dirty="0" err="1"/>
              <a:t>fluoroquinolones</a:t>
            </a:r>
            <a:r>
              <a:rPr lang="en-US" sz="4200" dirty="0"/>
              <a:t>.</a:t>
            </a:r>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258" y="1524000"/>
            <a:ext cx="363080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22984" y="4448889"/>
            <a:ext cx="1338828" cy="246221"/>
          </a:xfrm>
          <a:prstGeom prst="rect">
            <a:avLst/>
          </a:prstGeom>
          <a:noFill/>
        </p:spPr>
        <p:txBody>
          <a:bodyPr wrap="none" rtlCol="0">
            <a:spAutoFit/>
          </a:bodyPr>
          <a:lstStyle/>
          <a:p>
            <a:r>
              <a:rPr lang="en-US" sz="1000" dirty="0">
                <a:solidFill>
                  <a:schemeClr val="bg2"/>
                </a:solidFill>
                <a:effectLst/>
              </a:rPr>
              <a:t>CDC/ Dr. Mike Miller</a:t>
            </a:r>
          </a:p>
        </p:txBody>
      </p:sp>
      <p:sp>
        <p:nvSpPr>
          <p:cNvPr id="7" name="Action Button: Return 6">
            <a:hlinkClick r:id="rId4"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956678"/>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436" y="307537"/>
            <a:ext cx="7772400" cy="914400"/>
          </a:xfrm>
        </p:spPr>
        <p:txBody>
          <a:bodyPr/>
          <a:lstStyle/>
          <a:p>
            <a:r>
              <a:rPr lang="en-US" i="1" dirty="0"/>
              <a:t>Pneumocystis </a:t>
            </a:r>
            <a:r>
              <a:rPr lang="en-US" i="1" dirty="0" err="1"/>
              <a:t>jirovecii</a:t>
            </a:r>
            <a:endParaRPr lang="en-US" dirty="0"/>
          </a:p>
        </p:txBody>
      </p:sp>
      <p:sp>
        <p:nvSpPr>
          <p:cNvPr id="3" name="Content Placeholder 2"/>
          <p:cNvSpPr>
            <a:spLocks noGrp="1"/>
          </p:cNvSpPr>
          <p:nvPr>
            <p:ph sz="half" idx="1"/>
          </p:nvPr>
        </p:nvSpPr>
        <p:spPr>
          <a:xfrm>
            <a:off x="510437" y="1360118"/>
            <a:ext cx="4299558" cy="4602271"/>
          </a:xfrm>
        </p:spPr>
        <p:txBody>
          <a:bodyPr>
            <a:noAutofit/>
          </a:bodyPr>
          <a:lstStyle/>
          <a:p>
            <a:r>
              <a:rPr lang="en-US" sz="2300" dirty="0"/>
              <a:t>High risk through 6 months of transplant as well as in those with GVHD due to ongoing immunosuppression.</a:t>
            </a:r>
          </a:p>
          <a:p>
            <a:endParaRPr lang="en-US" sz="2300" dirty="0"/>
          </a:p>
          <a:p>
            <a:r>
              <a:rPr lang="en-US" sz="2300" dirty="0"/>
              <a:t>Despite the patient being at high risk for </a:t>
            </a:r>
            <a:r>
              <a:rPr lang="en-US" sz="2300" i="1" dirty="0" err="1"/>
              <a:t>Pneumocystis</a:t>
            </a:r>
            <a:r>
              <a:rPr lang="en-US" sz="2300" dirty="0"/>
              <a:t> pneumonia (PCP) his presentation is not particularly consistent given lack of respiratory symptoms.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994" y="1828800"/>
            <a:ext cx="4162556" cy="292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45181" y="4772617"/>
            <a:ext cx="1741182" cy="246221"/>
          </a:xfrm>
          <a:prstGeom prst="rect">
            <a:avLst/>
          </a:prstGeom>
          <a:noFill/>
        </p:spPr>
        <p:txBody>
          <a:bodyPr wrap="none" rtlCol="0">
            <a:spAutoFit/>
          </a:bodyPr>
          <a:lstStyle/>
          <a:p>
            <a:r>
              <a:rPr lang="en-US" sz="1000" dirty="0">
                <a:solidFill>
                  <a:schemeClr val="bg2"/>
                </a:solidFill>
                <a:effectLst/>
              </a:rPr>
              <a:t>CDC/ Dr. Edwin P. Ewing, Jr.</a:t>
            </a:r>
          </a:p>
        </p:txBody>
      </p:sp>
      <p:sp>
        <p:nvSpPr>
          <p:cNvPr id="7" name="Action Button: Return 6">
            <a:hlinkClick r:id="rId4"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124343"/>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26" y="609600"/>
            <a:ext cx="8229600" cy="1143000"/>
          </a:xfrm>
        </p:spPr>
        <p:txBody>
          <a:bodyPr>
            <a:noAutofit/>
          </a:bodyPr>
          <a:lstStyle/>
          <a:p>
            <a:pPr lvl="0"/>
            <a:r>
              <a:rPr lang="en-US" sz="4000" i="1" dirty="0"/>
              <a:t>Streptococcus </a:t>
            </a:r>
            <a:r>
              <a:rPr lang="en-US" sz="4000" i="1" dirty="0" err="1"/>
              <a:t>pneumoniae</a:t>
            </a:r>
            <a:r>
              <a:rPr lang="en-US" sz="4000" i="1" dirty="0"/>
              <a:t> </a:t>
            </a:r>
            <a:r>
              <a:rPr lang="en-US" sz="4000" dirty="0"/>
              <a:t/>
            </a:r>
            <a:br>
              <a:rPr lang="en-US" sz="4000" dirty="0"/>
            </a:br>
            <a:endParaRPr lang="en-US" sz="4000" dirty="0"/>
          </a:p>
        </p:txBody>
      </p:sp>
      <p:sp>
        <p:nvSpPr>
          <p:cNvPr id="3" name="Content Placeholder 2"/>
          <p:cNvSpPr>
            <a:spLocks noGrp="1"/>
          </p:cNvSpPr>
          <p:nvPr>
            <p:ph sz="half" idx="1"/>
          </p:nvPr>
        </p:nvSpPr>
        <p:spPr>
          <a:xfrm>
            <a:off x="190860" y="1259859"/>
            <a:ext cx="5283014" cy="4953000"/>
          </a:xfrm>
        </p:spPr>
        <p:txBody>
          <a:bodyPr>
            <a:normAutofit/>
          </a:bodyPr>
          <a:lstStyle/>
          <a:p>
            <a:pPr marL="0" indent="0">
              <a:buNone/>
            </a:pPr>
            <a:r>
              <a:rPr lang="en-US" sz="2800" dirty="0"/>
              <a:t>Correct!</a:t>
            </a:r>
            <a:endParaRPr lang="en-US" sz="2400" dirty="0"/>
          </a:p>
          <a:p>
            <a:r>
              <a:rPr lang="en-US" sz="2400" dirty="0"/>
              <a:t>Significant pathogen in the late post-transplantation period</a:t>
            </a:r>
          </a:p>
          <a:p>
            <a:pPr lvl="1"/>
            <a:r>
              <a:rPr lang="en-US" sz="2000" dirty="0"/>
              <a:t>Months, even years, after transplant</a:t>
            </a:r>
          </a:p>
          <a:p>
            <a:pPr lvl="1"/>
            <a:r>
              <a:rPr lang="en-US" sz="2000" dirty="0"/>
              <a:t>Pneumococcal bacteremia is rare during neutropenic phase early post-BMT </a:t>
            </a:r>
            <a:endParaRPr lang="en-US" sz="2500" dirty="0"/>
          </a:p>
          <a:p>
            <a:r>
              <a:rPr lang="en-US" sz="2400" dirty="0"/>
              <a:t>Predisposing factors:</a:t>
            </a:r>
            <a:endParaRPr lang="en-US" sz="2000" dirty="0"/>
          </a:p>
          <a:p>
            <a:pPr lvl="1"/>
            <a:r>
              <a:rPr lang="en-US" sz="2000" dirty="0"/>
              <a:t>Functional </a:t>
            </a:r>
            <a:r>
              <a:rPr lang="en-US" sz="2000" dirty="0" err="1"/>
              <a:t>hyposplenism</a:t>
            </a:r>
            <a:endParaRPr lang="en-US" sz="2000" dirty="0"/>
          </a:p>
          <a:p>
            <a:pPr lvl="1"/>
            <a:r>
              <a:rPr lang="en-US" sz="2000" dirty="0"/>
              <a:t>Decreased </a:t>
            </a:r>
            <a:r>
              <a:rPr lang="en-US" sz="2000" dirty="0" err="1"/>
              <a:t>IgG</a:t>
            </a:r>
            <a:r>
              <a:rPr lang="en-US" sz="2000" dirty="0"/>
              <a:t> and pneumococcal antibody following allogeneic HSCT</a:t>
            </a:r>
          </a:p>
          <a:p>
            <a:pPr lvl="1"/>
            <a:r>
              <a:rPr lang="en-US" sz="2000" dirty="0"/>
              <a:t>Impaired </a:t>
            </a:r>
            <a:r>
              <a:rPr lang="en-US" sz="2000" dirty="0" err="1"/>
              <a:t>opsonizing</a:t>
            </a:r>
            <a:r>
              <a:rPr lang="en-US" sz="2000" dirty="0"/>
              <a:t> activity for </a:t>
            </a:r>
            <a:r>
              <a:rPr lang="en-US" sz="2000" i="1" dirty="0"/>
              <a:t>S. pneumoniae </a:t>
            </a:r>
          </a:p>
          <a:p>
            <a:pPr marL="0" indent="0">
              <a:buNone/>
            </a:pP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52600"/>
            <a:ext cx="37338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459" y="6104124"/>
            <a:ext cx="5257800" cy="738664"/>
          </a:xfrm>
          <a:prstGeom prst="rect">
            <a:avLst/>
          </a:prstGeom>
          <a:noFill/>
        </p:spPr>
        <p:txBody>
          <a:bodyPr wrap="square" rtlCol="0">
            <a:spAutoFit/>
          </a:bodyPr>
          <a:lstStyle/>
          <a:p>
            <a:r>
              <a:rPr lang="en-US" sz="1400" dirty="0">
                <a:solidFill>
                  <a:schemeClr val="bg2"/>
                </a:solidFill>
                <a:effectLst/>
                <a:hlinkClick r:id="rId4"/>
              </a:rPr>
              <a:t>Gudiol C, et al. Bone Marrow Transplant. 2014</a:t>
            </a:r>
            <a:endParaRPr lang="en-US" sz="1400" dirty="0">
              <a:solidFill>
                <a:schemeClr val="bg2"/>
              </a:solidFill>
              <a:effectLst/>
            </a:endParaRPr>
          </a:p>
          <a:p>
            <a:r>
              <a:rPr lang="en-US" sz="1400" dirty="0">
                <a:solidFill>
                  <a:schemeClr val="bg2"/>
                </a:solidFill>
                <a:effectLst/>
                <a:hlinkClick r:id="rId5"/>
              </a:rPr>
              <a:t>Kulkarni S, et al. </a:t>
            </a:r>
            <a:r>
              <a:rPr lang="en-US" sz="1400" i="1" dirty="0">
                <a:solidFill>
                  <a:schemeClr val="bg2"/>
                </a:solidFill>
                <a:effectLst/>
                <a:hlinkClick r:id="rId5"/>
              </a:rPr>
              <a:t>Blood</a:t>
            </a:r>
            <a:r>
              <a:rPr lang="en-US" sz="1400" dirty="0">
                <a:solidFill>
                  <a:schemeClr val="bg2"/>
                </a:solidFill>
                <a:effectLst/>
                <a:hlinkClick r:id="rId5"/>
              </a:rPr>
              <a:t>. 2000</a:t>
            </a:r>
            <a:endParaRPr lang="en-US" sz="1400" dirty="0">
              <a:solidFill>
                <a:schemeClr val="bg2"/>
              </a:solidFill>
              <a:effectLst/>
            </a:endParaRPr>
          </a:p>
          <a:p>
            <a:r>
              <a:rPr lang="en-US" sz="1400" dirty="0">
                <a:solidFill>
                  <a:schemeClr val="bg2"/>
                </a:solidFill>
                <a:effectLst/>
                <a:hlinkClick r:id="rId6"/>
              </a:rPr>
              <a:t>Youssef S, et al. </a:t>
            </a:r>
            <a:r>
              <a:rPr lang="en-US" sz="1400" i="1" dirty="0">
                <a:solidFill>
                  <a:schemeClr val="bg2"/>
                </a:solidFill>
                <a:effectLst/>
                <a:hlinkClick r:id="rId6"/>
              </a:rPr>
              <a:t>Medicine</a:t>
            </a:r>
            <a:r>
              <a:rPr lang="en-US" sz="1400" dirty="0">
                <a:solidFill>
                  <a:schemeClr val="bg2"/>
                </a:solidFill>
                <a:effectLst/>
                <a:hlinkClick r:id="rId6"/>
              </a:rPr>
              <a:t>. 2007 </a:t>
            </a:r>
            <a:endParaRPr lang="en-US" sz="1400" dirty="0">
              <a:solidFill>
                <a:schemeClr val="bg2"/>
              </a:solidFill>
              <a:effectLst/>
            </a:endParaRPr>
          </a:p>
        </p:txBody>
      </p:sp>
      <p:sp>
        <p:nvSpPr>
          <p:cNvPr id="4" name="TextBox 3"/>
          <p:cNvSpPr txBox="1"/>
          <p:nvPr/>
        </p:nvSpPr>
        <p:spPr>
          <a:xfrm>
            <a:off x="7759221" y="4947430"/>
            <a:ext cx="1306768" cy="246221"/>
          </a:xfrm>
          <a:prstGeom prst="rect">
            <a:avLst/>
          </a:prstGeom>
          <a:noFill/>
        </p:spPr>
        <p:txBody>
          <a:bodyPr wrap="none" rtlCol="0">
            <a:spAutoFit/>
          </a:bodyPr>
          <a:lstStyle/>
          <a:p>
            <a:r>
              <a:rPr lang="en-US" sz="1000" dirty="0">
                <a:solidFill>
                  <a:schemeClr val="bg2"/>
                </a:solidFill>
                <a:effectLst/>
              </a:rPr>
              <a:t>CDC/Dr. Mike Miller</a:t>
            </a:r>
          </a:p>
        </p:txBody>
      </p:sp>
      <p:sp>
        <p:nvSpPr>
          <p:cNvPr id="9" name="Action Button: Return 8">
            <a:hlinkClick r:id="rId7"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054578"/>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onset bacteremia</a:t>
            </a:r>
          </a:p>
        </p:txBody>
      </p:sp>
      <p:sp>
        <p:nvSpPr>
          <p:cNvPr id="3" name="Content Placeholder 2"/>
          <p:cNvSpPr>
            <a:spLocks noGrp="1"/>
          </p:cNvSpPr>
          <p:nvPr>
            <p:ph idx="1"/>
          </p:nvPr>
        </p:nvSpPr>
        <p:spPr/>
        <p:txBody>
          <a:bodyPr>
            <a:normAutofit/>
          </a:bodyPr>
          <a:lstStyle/>
          <a:p>
            <a:r>
              <a:rPr lang="en-US" sz="2300" dirty="0"/>
              <a:t>Acute and chronic GVHD are risk factors for BSI in allogeneic transplant recipients. </a:t>
            </a:r>
          </a:p>
          <a:p>
            <a:pPr lvl="1"/>
            <a:endParaRPr lang="en-US" sz="2300" dirty="0"/>
          </a:p>
          <a:p>
            <a:pPr lvl="1"/>
            <a:r>
              <a:rPr lang="en-US" sz="2300" dirty="0"/>
              <a:t>B- and T-cell depletion, impairment of lymphocyte function, </a:t>
            </a:r>
            <a:r>
              <a:rPr lang="en-US" sz="2300" dirty="0" err="1"/>
              <a:t>hypogammaglobulinemia</a:t>
            </a:r>
            <a:r>
              <a:rPr lang="en-US" sz="2300" dirty="0"/>
              <a:t>, and neutropenia all increase risk of infection.</a:t>
            </a:r>
          </a:p>
          <a:p>
            <a:pPr lvl="1"/>
            <a:r>
              <a:rPr lang="en-US" sz="2300" dirty="0"/>
              <a:t>Exacerbated by corticosteroid therapy administered to treat GVHD</a:t>
            </a:r>
          </a:p>
        </p:txBody>
      </p:sp>
      <p:sp>
        <p:nvSpPr>
          <p:cNvPr id="5" name="TextBox 4"/>
          <p:cNvSpPr txBox="1"/>
          <p:nvPr/>
        </p:nvSpPr>
        <p:spPr>
          <a:xfrm>
            <a:off x="685800" y="6155323"/>
            <a:ext cx="6248400" cy="338554"/>
          </a:xfrm>
          <a:prstGeom prst="rect">
            <a:avLst/>
          </a:prstGeom>
          <a:noFill/>
        </p:spPr>
        <p:txBody>
          <a:bodyPr wrap="square" rtlCol="0">
            <a:spAutoFit/>
          </a:bodyPr>
          <a:lstStyle/>
          <a:p>
            <a:r>
              <a:rPr lang="es-PR" sz="1600" dirty="0">
                <a:solidFill>
                  <a:schemeClr val="bg2"/>
                </a:solidFill>
                <a:effectLst/>
                <a:hlinkClick r:id="rId3"/>
              </a:rPr>
              <a:t>Castagnola. </a:t>
            </a:r>
            <a:r>
              <a:rPr lang="en-US" sz="1600" i="1" dirty="0" err="1">
                <a:solidFill>
                  <a:schemeClr val="bg2"/>
                </a:solidFill>
                <a:effectLst/>
                <a:hlinkClick r:id="rId3"/>
              </a:rPr>
              <a:t>Biol</a:t>
            </a:r>
            <a:r>
              <a:rPr lang="en-US" sz="1600" i="1" dirty="0">
                <a:solidFill>
                  <a:schemeClr val="bg2"/>
                </a:solidFill>
                <a:effectLst/>
                <a:hlinkClick r:id="rId3"/>
              </a:rPr>
              <a:t> Blood Marrow Transplant</a:t>
            </a:r>
            <a:r>
              <a:rPr lang="en-US" sz="1600" dirty="0">
                <a:solidFill>
                  <a:schemeClr val="bg2"/>
                </a:solidFill>
                <a:effectLst/>
                <a:hlinkClick r:id="rId3"/>
              </a:rPr>
              <a:t>. 2014</a:t>
            </a:r>
            <a:endParaRPr lang="en-US" sz="1600" dirty="0">
              <a:solidFill>
                <a:schemeClr val="bg2"/>
              </a:solidFill>
              <a:effectLst/>
            </a:endParaRPr>
          </a:p>
        </p:txBody>
      </p:sp>
      <p:sp>
        <p:nvSpPr>
          <p:cNvPr id="6" name="Action Button: Return 5">
            <a:hlinkClick r:id="rId4" action="ppaction://hlinksldjump" highlightClick="1"/>
          </p:cNvPr>
          <p:cNvSpPr/>
          <p:nvPr/>
        </p:nvSpPr>
        <p:spPr>
          <a:xfrm>
            <a:off x="7412719" y="6171916"/>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nextslide" highlightClick="1"/>
          </p:cNvPr>
          <p:cNvSpPr/>
          <p:nvPr/>
        </p:nvSpPr>
        <p:spPr>
          <a:xfrm rot="10800000">
            <a:off x="8029247" y="6176551"/>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477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30" y="495300"/>
            <a:ext cx="8305800" cy="1143000"/>
          </a:xfrm>
        </p:spPr>
        <p:txBody>
          <a:bodyPr>
            <a:normAutofit fontScale="90000"/>
          </a:bodyPr>
          <a:lstStyle/>
          <a:p>
            <a:pPr lvl="0"/>
            <a:r>
              <a:rPr lang="en-US" sz="2700" dirty="0"/>
              <a:t>After discussing your concern for </a:t>
            </a:r>
            <a:r>
              <a:rPr lang="en-US" sz="2700" i="1" dirty="0"/>
              <a:t>S. </a:t>
            </a:r>
            <a:r>
              <a:rPr lang="en-US" sz="2700" i="1" dirty="0" err="1"/>
              <a:t>pneumoniae</a:t>
            </a:r>
            <a:r>
              <a:rPr lang="en-US" sz="2700" i="1" dirty="0"/>
              <a:t> </a:t>
            </a:r>
            <a:r>
              <a:rPr lang="en-US" sz="2700" dirty="0"/>
              <a:t>you recommend empiric therapy with?</a:t>
            </a:r>
            <a:r>
              <a:rPr lang="en-US" dirty="0"/>
              <a:t/>
            </a:r>
            <a:br>
              <a:rPr lang="en-US" dirty="0"/>
            </a:br>
            <a:endParaRPr lang="en-US" dirty="0"/>
          </a:p>
        </p:txBody>
      </p:sp>
      <p:sp>
        <p:nvSpPr>
          <p:cNvPr id="8" name="Oval 7"/>
          <p:cNvSpPr/>
          <p:nvPr/>
        </p:nvSpPr>
        <p:spPr>
          <a:xfrm>
            <a:off x="2133599" y="1940492"/>
            <a:ext cx="2697217"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ffectLst/>
                <a:hlinkClick r:id="rId3" action="ppaction://hlinksldjump"/>
              </a:rPr>
              <a:t>Cefepime</a:t>
            </a:r>
            <a:endParaRPr lang="en-US" sz="2000" dirty="0">
              <a:solidFill>
                <a:schemeClr val="bg2"/>
              </a:solidFill>
              <a:effectLst/>
            </a:endParaRPr>
          </a:p>
        </p:txBody>
      </p:sp>
      <p:sp>
        <p:nvSpPr>
          <p:cNvPr id="9" name="Oval 8"/>
          <p:cNvSpPr/>
          <p:nvPr/>
        </p:nvSpPr>
        <p:spPr>
          <a:xfrm>
            <a:off x="381000" y="3540692"/>
            <a:ext cx="2908738"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bg2"/>
                </a:solidFill>
                <a:effectLst/>
                <a:hlinkClick r:id="rId4" action="ppaction://hlinksldjump"/>
              </a:rPr>
              <a:t>Cefepime plus</a:t>
            </a:r>
          </a:p>
          <a:p>
            <a:pPr algn="ctr"/>
            <a:r>
              <a:rPr lang="en-US" sz="2300" dirty="0">
                <a:solidFill>
                  <a:schemeClr val="bg2"/>
                </a:solidFill>
                <a:effectLst/>
                <a:hlinkClick r:id="rId4" action="ppaction://hlinksldjump"/>
              </a:rPr>
              <a:t>Vancomycin</a:t>
            </a:r>
            <a:endParaRPr lang="en-US" sz="2300" dirty="0">
              <a:solidFill>
                <a:schemeClr val="bg2"/>
              </a:solidFill>
              <a:effectLst/>
            </a:endParaRPr>
          </a:p>
        </p:txBody>
      </p:sp>
      <p:sp>
        <p:nvSpPr>
          <p:cNvPr id="10" name="Oval 9"/>
          <p:cNvSpPr/>
          <p:nvPr/>
        </p:nvSpPr>
        <p:spPr>
          <a:xfrm>
            <a:off x="4097721" y="3540692"/>
            <a:ext cx="2591178"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ffectLst/>
                <a:hlinkClick r:id="rId5" action="ppaction://hlinksldjump"/>
              </a:rPr>
              <a:t>Ceftriaxone</a:t>
            </a:r>
            <a:endParaRPr lang="en-US" dirty="0">
              <a:solidFill>
                <a:schemeClr val="bg2"/>
              </a:solidFill>
              <a:effectLst/>
            </a:endParaRPr>
          </a:p>
        </p:txBody>
      </p:sp>
      <p:sp>
        <p:nvSpPr>
          <p:cNvPr id="11" name="Oval 10"/>
          <p:cNvSpPr/>
          <p:nvPr/>
        </p:nvSpPr>
        <p:spPr>
          <a:xfrm>
            <a:off x="5638800" y="1940492"/>
            <a:ext cx="32766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solidFill>
                  <a:schemeClr val="bg2"/>
                </a:solidFill>
                <a:effectLst/>
                <a:hlinkClick r:id="rId6" action="ppaction://hlinksldjump"/>
              </a:rPr>
              <a:t>Meropenem plus </a:t>
            </a:r>
          </a:p>
          <a:p>
            <a:pPr algn="ctr"/>
            <a:r>
              <a:rPr lang="en-US" sz="2250" dirty="0">
                <a:solidFill>
                  <a:schemeClr val="bg2"/>
                </a:solidFill>
                <a:effectLst/>
                <a:hlinkClick r:id="rId6" action="ppaction://hlinksldjump"/>
              </a:rPr>
              <a:t>Vancomcyin</a:t>
            </a:r>
            <a:endParaRPr lang="en-US" sz="2250" dirty="0">
              <a:solidFill>
                <a:schemeClr val="bg2"/>
              </a:solidFill>
              <a:effectLst/>
            </a:endParaRPr>
          </a:p>
        </p:txBody>
      </p:sp>
      <p:sp>
        <p:nvSpPr>
          <p:cNvPr id="7" name="Action Button: Back or Previous 6">
            <a:hlinkClick r:id="rId7" action="ppaction://hlinksldjump" highlightClick="1"/>
          </p:cNvPr>
          <p:cNvSpPr/>
          <p:nvPr/>
        </p:nvSpPr>
        <p:spPr>
          <a:xfrm rot="10800000">
            <a:off x="8048136" y="6227224"/>
            <a:ext cx="411729" cy="440134"/>
          </a:xfrm>
          <a:prstGeom prst="actionButtonBackPrevious">
            <a:avLst/>
          </a:prstGeom>
          <a:blipFill>
            <a:blip r:embed="rId8">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Return 13">
            <a:hlinkClick r:id="rId9" action="ppaction://hlinksldjump" highlightClick="1"/>
            <a:extLst>
              <a:ext uri="{FF2B5EF4-FFF2-40B4-BE49-F238E27FC236}">
                <a16:creationId xmlns:a16="http://schemas.microsoft.com/office/drawing/2014/main" id="{3244D601-A189-48DE-9428-DBDAC8368345}"/>
              </a:ext>
            </a:extLst>
          </p:cNvPr>
          <p:cNvSpPr/>
          <p:nvPr/>
        </p:nvSpPr>
        <p:spPr>
          <a:xfrm>
            <a:off x="7478820" y="6227224"/>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438526"/>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Cefepime</a:t>
            </a:r>
          </a:p>
        </p:txBody>
      </p:sp>
      <p:sp>
        <p:nvSpPr>
          <p:cNvPr id="3" name="Content Placeholder 2"/>
          <p:cNvSpPr>
            <a:spLocks noGrp="1"/>
          </p:cNvSpPr>
          <p:nvPr>
            <p:ph idx="1"/>
          </p:nvPr>
        </p:nvSpPr>
        <p:spPr/>
        <p:txBody>
          <a:bodyPr vert="horz" lIns="91440" tIns="45720" rIns="91440" bIns="45720" rtlCol="0" anchor="t">
            <a:normAutofit/>
          </a:bodyPr>
          <a:lstStyle/>
          <a:p>
            <a:r>
              <a:rPr lang="en-US" sz="2300" dirty="0"/>
              <a:t>Fourth generation cephalosporin</a:t>
            </a:r>
          </a:p>
          <a:p>
            <a:r>
              <a:rPr lang="en-US" sz="2300" dirty="0"/>
              <a:t>Efficacy of this antibiotic against S. </a:t>
            </a:r>
            <a:r>
              <a:rPr lang="en-US" sz="2300" i="1" dirty="0"/>
              <a:t>pneumoniae</a:t>
            </a:r>
            <a:r>
              <a:rPr lang="en-US" sz="2300" dirty="0"/>
              <a:t> will depend on local resistance rates</a:t>
            </a:r>
          </a:p>
          <a:p>
            <a:r>
              <a:rPr lang="en-US" sz="2300" dirty="0"/>
              <a:t>Generally better gram-positive coverage than ceftazidime </a:t>
            </a:r>
          </a:p>
          <a:p>
            <a:pPr marL="0" indent="0">
              <a:buNone/>
            </a:pPr>
            <a:endParaRPr lang="en-US" dirty="0"/>
          </a:p>
        </p:txBody>
      </p:sp>
      <p:sp>
        <p:nvSpPr>
          <p:cNvPr id="4" name="Action Button: Return 3">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474932"/>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a:bodyPr>
          <a:lstStyle/>
          <a:p>
            <a:r>
              <a:rPr lang="en-US" dirty="0"/>
              <a:t>Cefepime + Vancomycin</a:t>
            </a:r>
            <a:br>
              <a:rPr lang="en-US" dirty="0"/>
            </a:br>
            <a:endParaRPr lang="en-US" dirty="0"/>
          </a:p>
        </p:txBody>
      </p:sp>
      <p:sp>
        <p:nvSpPr>
          <p:cNvPr id="3" name="Content Placeholder 2"/>
          <p:cNvSpPr>
            <a:spLocks noGrp="1"/>
          </p:cNvSpPr>
          <p:nvPr>
            <p:ph idx="1"/>
          </p:nvPr>
        </p:nvSpPr>
        <p:spPr/>
        <p:txBody>
          <a:bodyPr>
            <a:normAutofit/>
          </a:bodyPr>
          <a:lstStyle/>
          <a:p>
            <a:r>
              <a:rPr lang="en-US" sz="2300" dirty="0"/>
              <a:t>Reasonable option if:</a:t>
            </a:r>
          </a:p>
          <a:p>
            <a:pPr lvl="1"/>
            <a:r>
              <a:rPr lang="en-US" sz="2300" dirty="0"/>
              <a:t>Suspect catheter related infection</a:t>
            </a:r>
          </a:p>
          <a:p>
            <a:pPr lvl="1"/>
            <a:r>
              <a:rPr lang="en-US" sz="2300" dirty="0"/>
              <a:t>Skin soft tissue infection</a:t>
            </a:r>
          </a:p>
          <a:p>
            <a:pPr lvl="1"/>
            <a:r>
              <a:rPr lang="en-US" sz="2300" dirty="0"/>
              <a:t>Hemodynamic instability</a:t>
            </a:r>
          </a:p>
          <a:p>
            <a:pPr lvl="1"/>
            <a:r>
              <a:rPr lang="en-US" sz="2300" dirty="0"/>
              <a:t>Risk factor for resistant organism</a:t>
            </a:r>
          </a:p>
        </p:txBody>
      </p:sp>
      <p:sp>
        <p:nvSpPr>
          <p:cNvPr id="4" name="Action Button: Return 3">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354472"/>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Ceftriaxone</a:t>
            </a:r>
          </a:p>
        </p:txBody>
      </p:sp>
      <p:sp>
        <p:nvSpPr>
          <p:cNvPr id="3" name="Content Placeholder 2"/>
          <p:cNvSpPr>
            <a:spLocks noGrp="1"/>
          </p:cNvSpPr>
          <p:nvPr>
            <p:ph idx="1"/>
          </p:nvPr>
        </p:nvSpPr>
        <p:spPr/>
        <p:txBody>
          <a:bodyPr>
            <a:normAutofit/>
          </a:bodyPr>
          <a:lstStyle/>
          <a:p>
            <a:r>
              <a:rPr lang="en-US" sz="2300" dirty="0"/>
              <a:t>Generally a good choice for greater than 100 days after transplant and no central line.</a:t>
            </a:r>
          </a:p>
          <a:p>
            <a:r>
              <a:rPr lang="en-US" sz="2300" dirty="0"/>
              <a:t>In light of ongoing GVHD treatment, many centers would utilize an agent that has </a:t>
            </a:r>
            <a:r>
              <a:rPr lang="en-US" sz="2300" dirty="0" err="1"/>
              <a:t>pseudomonal</a:t>
            </a:r>
            <a:r>
              <a:rPr lang="en-US" sz="2300" dirty="0"/>
              <a:t> coverage.</a:t>
            </a:r>
          </a:p>
        </p:txBody>
      </p:sp>
      <p:sp>
        <p:nvSpPr>
          <p:cNvPr id="4" name="Action Button: Return 3">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03015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a:t>Meropenem + Vancomcyin</a:t>
            </a:r>
            <a:br>
              <a:rPr lang="en-US" dirty="0"/>
            </a:br>
            <a:endParaRPr lang="en-US" dirty="0"/>
          </a:p>
        </p:txBody>
      </p:sp>
      <p:sp>
        <p:nvSpPr>
          <p:cNvPr id="3" name="Content Placeholder 2"/>
          <p:cNvSpPr>
            <a:spLocks noGrp="1"/>
          </p:cNvSpPr>
          <p:nvPr>
            <p:ph idx="1"/>
          </p:nvPr>
        </p:nvSpPr>
        <p:spPr/>
        <p:txBody>
          <a:bodyPr>
            <a:normAutofit/>
          </a:bodyPr>
          <a:lstStyle/>
          <a:p>
            <a:r>
              <a:rPr lang="en-US" sz="2300" dirty="0"/>
              <a:t>Extremely broad coverage for an individual not in shock, no history of resistant organisms, and no positive cultures.</a:t>
            </a:r>
          </a:p>
        </p:txBody>
      </p:sp>
      <p:sp>
        <p:nvSpPr>
          <p:cNvPr id="4" name="Action Button: Return 3">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366045"/>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Modules</a:t>
            </a:r>
          </a:p>
        </p:txBody>
      </p:sp>
      <p:sp>
        <p:nvSpPr>
          <p:cNvPr id="3" name="Content Placeholder 2"/>
          <p:cNvSpPr>
            <a:spLocks noGrp="1"/>
          </p:cNvSpPr>
          <p:nvPr>
            <p:ph idx="1"/>
          </p:nvPr>
        </p:nvSpPr>
        <p:spPr/>
        <p:txBody>
          <a:bodyPr>
            <a:normAutofit/>
          </a:bodyPr>
          <a:lstStyle/>
          <a:p>
            <a:r>
              <a:rPr lang="en-US" sz="2000" dirty="0"/>
              <a:t>The modules are case-based, with decision points (branches) containing questions</a:t>
            </a:r>
          </a:p>
          <a:p>
            <a:pPr lvl="1"/>
            <a:r>
              <a:rPr lang="en-US" sz="2000" dirty="0"/>
              <a:t>Many questions don’t have right or wrong answers</a:t>
            </a:r>
          </a:p>
          <a:p>
            <a:pPr lvl="1"/>
            <a:r>
              <a:rPr lang="en-US" sz="2000" dirty="0"/>
              <a:t>Click on a response (e.g. a diagnostic test), and you will find out more about it</a:t>
            </a:r>
          </a:p>
          <a:p>
            <a:r>
              <a:rPr lang="en-US" sz="2000" dirty="0"/>
              <a:t>Multiple “action buttons” help you navigate</a:t>
            </a:r>
          </a:p>
          <a:p>
            <a:r>
              <a:rPr lang="en-US" sz="2000" dirty="0"/>
              <a:t>The basic modules are designed to take about 45 minutes to complete</a:t>
            </a:r>
          </a:p>
          <a:p>
            <a:r>
              <a:rPr lang="en-US" sz="2000" dirty="0"/>
              <a:t>You might take longer, especially if you choose to investigate all of the informational links provided</a:t>
            </a:r>
          </a:p>
          <a:p>
            <a:r>
              <a:rPr lang="en-US" sz="2000" dirty="0"/>
              <a:t>Take your time and enjoy!</a:t>
            </a:r>
          </a:p>
        </p:txBody>
      </p:sp>
      <p:sp>
        <p:nvSpPr>
          <p:cNvPr id="7" name="Action Button: Back or Previous 6">
            <a:hlinkClick r:id="" action="ppaction://hlinkshowjump?jump=nextslide" highlightClick="1"/>
          </p:cNvPr>
          <p:cNvSpPr/>
          <p:nvPr/>
        </p:nvSpPr>
        <p:spPr>
          <a:xfrm rot="10800000">
            <a:off x="8321206"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72235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7724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030277036"/>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a:t>
            </a:r>
          </a:p>
        </p:txBody>
      </p:sp>
      <p:sp>
        <p:nvSpPr>
          <p:cNvPr id="3" name="Content Placeholder 2"/>
          <p:cNvSpPr>
            <a:spLocks noGrp="1"/>
          </p:cNvSpPr>
          <p:nvPr>
            <p:ph idx="1"/>
          </p:nvPr>
        </p:nvSpPr>
        <p:spPr>
          <a:xfrm>
            <a:off x="457200" y="1371600"/>
            <a:ext cx="8229600" cy="5105400"/>
          </a:xfrm>
        </p:spPr>
        <p:txBody>
          <a:bodyPr vert="horz" lIns="91440" tIns="45720" rIns="91440" bIns="45720" rtlCol="0" anchor="t">
            <a:normAutofit/>
          </a:bodyPr>
          <a:lstStyle/>
          <a:p>
            <a:r>
              <a:rPr lang="en-US" sz="2300" dirty="0"/>
              <a:t>The patient has been on antibiotics for more than 48 hours and is steadily looking more ill with </a:t>
            </a:r>
            <a:r>
              <a:rPr lang="en-US" sz="2300" u="sng" dirty="0"/>
              <a:t>increasing complaints of abdominal pain </a:t>
            </a:r>
            <a:r>
              <a:rPr lang="en-US" sz="2300" dirty="0"/>
              <a:t>and some distention though his physical exam is otherwise unchanged.</a:t>
            </a:r>
          </a:p>
          <a:p>
            <a:r>
              <a:rPr lang="en-US" sz="2300" dirty="0"/>
              <a:t>Vitals have been consistent</a:t>
            </a:r>
          </a:p>
          <a:p>
            <a:r>
              <a:rPr lang="en-US" sz="2300" dirty="0"/>
              <a:t>Abdominal U/S and subsequent CT remarkable for possible ileus</a:t>
            </a:r>
          </a:p>
          <a:p>
            <a:pPr marL="0" indent="0">
              <a:buNone/>
            </a:pPr>
            <a:endParaRPr lang="en-US" sz="2300" dirty="0"/>
          </a:p>
          <a:p>
            <a:r>
              <a:rPr lang="en-US" sz="2300" dirty="0"/>
              <a:t>Aerobic blood culture, and subsequent anaerobic and fungal cultures show no growth</a:t>
            </a:r>
          </a:p>
          <a:p>
            <a:r>
              <a:rPr lang="en-US" sz="2300" dirty="0"/>
              <a:t>Electrolytes remarkable for persistent hyponatremia (Na 122 </a:t>
            </a:r>
            <a:r>
              <a:rPr lang="en-US" sz="2300" dirty="0" err="1"/>
              <a:t>mmol</a:t>
            </a:r>
            <a:r>
              <a:rPr lang="en-US" sz="2300" dirty="0"/>
              <a:t>/L)</a:t>
            </a:r>
          </a:p>
          <a:p>
            <a:endParaRPr lang="en-US" sz="2400" dirty="0"/>
          </a:p>
        </p:txBody>
      </p:sp>
      <p:sp>
        <p:nvSpPr>
          <p:cNvPr id="4" name="Action Button: Return 3">
            <a:hlinkClick r:id="rId3" action="ppaction://hlinksldjump" highlightClick="1"/>
          </p:cNvPr>
          <p:cNvSpPr/>
          <p:nvPr/>
        </p:nvSpPr>
        <p:spPr>
          <a:xfrm>
            <a:off x="7467803" y="6160745"/>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nextslide" highlightClick="1"/>
          </p:cNvPr>
          <p:cNvSpPr/>
          <p:nvPr/>
        </p:nvSpPr>
        <p:spPr>
          <a:xfrm rot="10800000">
            <a:off x="8029247" y="6176551"/>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377629"/>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a:t>
            </a:r>
          </a:p>
        </p:txBody>
      </p:sp>
      <p:sp>
        <p:nvSpPr>
          <p:cNvPr id="3" name="Content Placeholder 2"/>
          <p:cNvSpPr>
            <a:spLocks noGrp="1"/>
          </p:cNvSpPr>
          <p:nvPr>
            <p:ph idx="1"/>
          </p:nvPr>
        </p:nvSpPr>
        <p:spPr/>
        <p:txBody>
          <a:bodyPr>
            <a:normAutofit/>
          </a:bodyPr>
          <a:lstStyle/>
          <a:p>
            <a:r>
              <a:rPr lang="en-US" sz="2400" dirty="0"/>
              <a:t>He has been having daily lab work which shows increasing liver function tests.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725" y="2590800"/>
            <a:ext cx="5400755"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Back or Previous 4">
            <a:hlinkClick r:id="" action="ppaction://hlinkshowjump?jump=nextslide" highlightClick="1"/>
          </p:cNvPr>
          <p:cNvSpPr/>
          <p:nvPr/>
        </p:nvSpPr>
        <p:spPr>
          <a:xfrm rot="10800000">
            <a:off x="8048136" y="6227224"/>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73649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 </a:t>
            </a:r>
          </a:p>
        </p:txBody>
      </p:sp>
      <p:sp>
        <p:nvSpPr>
          <p:cNvPr id="3" name="Content Placeholder 2"/>
          <p:cNvSpPr>
            <a:spLocks noGrp="1"/>
          </p:cNvSpPr>
          <p:nvPr>
            <p:ph idx="1"/>
          </p:nvPr>
        </p:nvSpPr>
        <p:spPr/>
        <p:txBody>
          <a:bodyPr>
            <a:normAutofit/>
          </a:bodyPr>
          <a:lstStyle/>
          <a:p>
            <a:r>
              <a:rPr lang="en-US" sz="2400" dirty="0"/>
              <a:t>Your differential includes the following etiologies and you send for these additional tests: </a:t>
            </a:r>
          </a:p>
        </p:txBody>
      </p:sp>
      <p:graphicFrame>
        <p:nvGraphicFramePr>
          <p:cNvPr id="4" name="Table 3"/>
          <p:cNvGraphicFramePr>
            <a:graphicFrameLocks noGrp="1"/>
          </p:cNvGraphicFramePr>
          <p:nvPr>
            <p:extLst>
              <p:ext uri="{D42A27DB-BD31-4B8C-83A1-F6EECF244321}">
                <p14:modId xmlns:p14="http://schemas.microsoft.com/office/powerpoint/2010/main" val="2513466146"/>
              </p:ext>
            </p:extLst>
          </p:nvPr>
        </p:nvGraphicFramePr>
        <p:xfrm>
          <a:off x="1343187" y="2882900"/>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b="0" dirty="0">
                          <a:solidFill>
                            <a:schemeClr val="tx1"/>
                          </a:solidFill>
                        </a:rPr>
                        <a:t>CMV</a:t>
                      </a:r>
                    </a:p>
                  </a:txBody>
                  <a:tcPr>
                    <a:solidFill>
                      <a:schemeClr val="bg1">
                        <a:lumMod val="95000"/>
                      </a:schemeClr>
                    </a:solidFill>
                  </a:tcPr>
                </a:tc>
                <a:tc>
                  <a:txBody>
                    <a:bodyPr/>
                    <a:lstStyle/>
                    <a:p>
                      <a:r>
                        <a:rPr lang="en-US" b="0" dirty="0">
                          <a:solidFill>
                            <a:schemeClr val="tx1"/>
                          </a:solidFill>
                        </a:rPr>
                        <a:t>CMV PCR</a:t>
                      </a:r>
                      <a:r>
                        <a:rPr lang="en-US" b="0" baseline="0" dirty="0">
                          <a:solidFill>
                            <a:schemeClr val="tx1"/>
                          </a:solidFill>
                        </a:rPr>
                        <a:t> blood</a:t>
                      </a:r>
                      <a:endParaRPr lang="en-US" b="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r>
                        <a:rPr lang="en-US" dirty="0"/>
                        <a:t>Adenovirus</a:t>
                      </a:r>
                    </a:p>
                  </a:txBody>
                  <a:tcPr/>
                </a:tc>
                <a:tc>
                  <a:txBody>
                    <a:bodyPr/>
                    <a:lstStyle/>
                    <a:p>
                      <a:r>
                        <a:rPr lang="en-US" dirty="0"/>
                        <a:t>Adenovirus PCR Blood</a:t>
                      </a:r>
                    </a:p>
                  </a:txBody>
                  <a:tcPr/>
                </a:tc>
                <a:extLst>
                  <a:ext uri="{0D108BD9-81ED-4DB2-BD59-A6C34878D82A}">
                    <a16:rowId xmlns:a16="http://schemas.microsoft.com/office/drawing/2014/main" val="10001"/>
                  </a:ext>
                </a:extLst>
              </a:tr>
              <a:tr h="370840">
                <a:tc>
                  <a:txBody>
                    <a:bodyPr/>
                    <a:lstStyle/>
                    <a:p>
                      <a:r>
                        <a:rPr lang="en-US" dirty="0"/>
                        <a:t>Varicella</a:t>
                      </a:r>
                    </a:p>
                  </a:txBody>
                  <a:tcPr/>
                </a:tc>
                <a:tc>
                  <a:txBody>
                    <a:bodyPr/>
                    <a:lstStyle/>
                    <a:p>
                      <a:r>
                        <a:rPr lang="en-US" dirty="0"/>
                        <a:t>VZV PCR blood</a:t>
                      </a:r>
                    </a:p>
                  </a:txBody>
                  <a:tcPr/>
                </a:tc>
                <a:extLst>
                  <a:ext uri="{0D108BD9-81ED-4DB2-BD59-A6C34878D82A}">
                    <a16:rowId xmlns:a16="http://schemas.microsoft.com/office/drawing/2014/main" val="10002"/>
                  </a:ext>
                </a:extLst>
              </a:tr>
              <a:tr h="370840">
                <a:tc>
                  <a:txBody>
                    <a:bodyPr/>
                    <a:lstStyle/>
                    <a:p>
                      <a:r>
                        <a:rPr lang="en-US" dirty="0"/>
                        <a:t>HSV</a:t>
                      </a:r>
                    </a:p>
                  </a:txBody>
                  <a:tcPr/>
                </a:tc>
                <a:tc>
                  <a:txBody>
                    <a:bodyPr/>
                    <a:lstStyle/>
                    <a:p>
                      <a:r>
                        <a:rPr lang="en-US" dirty="0"/>
                        <a:t>HSV PCR blood</a:t>
                      </a:r>
                    </a:p>
                  </a:txBody>
                  <a:tcPr/>
                </a:tc>
                <a:extLst>
                  <a:ext uri="{0D108BD9-81ED-4DB2-BD59-A6C34878D82A}">
                    <a16:rowId xmlns:a16="http://schemas.microsoft.com/office/drawing/2014/main" val="10003"/>
                  </a:ext>
                </a:extLst>
              </a:tr>
              <a:tr h="370840">
                <a:tc>
                  <a:txBody>
                    <a:bodyPr/>
                    <a:lstStyle/>
                    <a:p>
                      <a:r>
                        <a:rPr lang="en-US" dirty="0"/>
                        <a:t>Resistant bacteria</a:t>
                      </a:r>
                    </a:p>
                  </a:txBody>
                  <a:tcPr/>
                </a:tc>
                <a:tc>
                  <a:txBody>
                    <a:bodyPr/>
                    <a:lstStyle/>
                    <a:p>
                      <a:r>
                        <a:rPr lang="en-US" dirty="0"/>
                        <a:t>Repeat blood culture</a:t>
                      </a:r>
                    </a:p>
                  </a:txBody>
                  <a:tcPr/>
                </a:tc>
                <a:extLst>
                  <a:ext uri="{0D108BD9-81ED-4DB2-BD59-A6C34878D82A}">
                    <a16:rowId xmlns:a16="http://schemas.microsoft.com/office/drawing/2014/main" val="10004"/>
                  </a:ext>
                </a:extLst>
              </a:tr>
            </a:tbl>
          </a:graphicData>
        </a:graphic>
      </p:graphicFrame>
      <p:sp>
        <p:nvSpPr>
          <p:cNvPr id="5" name="Action Button: Back or Previous 4">
            <a:hlinkClick r:id="" action="ppaction://hlinkshowjump?jump=nextslide" highlightClick="1"/>
          </p:cNvPr>
          <p:cNvSpPr/>
          <p:nvPr/>
        </p:nvSpPr>
        <p:spPr>
          <a:xfrm rot="10800000">
            <a:off x="8048136" y="6227224"/>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895357"/>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524000"/>
            <a:ext cx="8229600" cy="4525963"/>
          </a:xfrm>
        </p:spPr>
        <p:txBody>
          <a:bodyPr/>
          <a:lstStyle/>
          <a:p>
            <a:r>
              <a:rPr lang="en-US" dirty="0"/>
              <a:t>What is your next step? </a:t>
            </a:r>
          </a:p>
        </p:txBody>
      </p:sp>
      <p:sp>
        <p:nvSpPr>
          <p:cNvPr id="8" name="Oval 7"/>
          <p:cNvSpPr/>
          <p:nvPr/>
        </p:nvSpPr>
        <p:spPr>
          <a:xfrm>
            <a:off x="3131507" y="2391428"/>
            <a:ext cx="2630465"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effectLst/>
                <a:hlinkClick r:id="rId3" action="ppaction://hlinksldjump"/>
              </a:rPr>
              <a:t>IV </a:t>
            </a:r>
            <a:r>
              <a:rPr lang="en-US" sz="2000" dirty="0" err="1">
                <a:solidFill>
                  <a:schemeClr val="bg2"/>
                </a:solidFill>
                <a:effectLst/>
                <a:hlinkClick r:id="rId3" action="ppaction://hlinksldjump"/>
              </a:rPr>
              <a:t>cidofovir</a:t>
            </a:r>
            <a:endParaRPr lang="en-US" sz="2000" dirty="0">
              <a:solidFill>
                <a:schemeClr val="bg2"/>
              </a:solidFill>
              <a:effectLst/>
              <a:hlinkClick r:id="rId3" action="ppaction://hlinksldjump"/>
            </a:endParaRPr>
          </a:p>
          <a:p>
            <a:pPr algn="ctr"/>
            <a:r>
              <a:rPr lang="en-US" sz="2000" dirty="0">
                <a:solidFill>
                  <a:schemeClr val="bg2"/>
                </a:solidFill>
                <a:effectLst/>
                <a:hlinkClick r:id="rId3" action="ppaction://hlinksldjump"/>
              </a:rPr>
              <a:t>(Adenovirus)</a:t>
            </a:r>
            <a:endParaRPr lang="en-US" sz="2000" dirty="0">
              <a:solidFill>
                <a:schemeClr val="bg2"/>
              </a:solidFill>
              <a:effectLst/>
            </a:endParaRPr>
          </a:p>
          <a:p>
            <a:pPr algn="ctr"/>
            <a:endParaRPr lang="en-US" sz="2000" dirty="0">
              <a:solidFill>
                <a:schemeClr val="bg2"/>
              </a:solidFill>
              <a:effectLst/>
            </a:endParaRPr>
          </a:p>
        </p:txBody>
      </p:sp>
      <p:sp>
        <p:nvSpPr>
          <p:cNvPr id="9" name="Oval 8"/>
          <p:cNvSpPr/>
          <p:nvPr/>
        </p:nvSpPr>
        <p:spPr>
          <a:xfrm>
            <a:off x="1741932" y="3991628"/>
            <a:ext cx="2590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effectLst/>
                <a:hlinkClick r:id="rId4" action="ppaction://hlinksldjump"/>
              </a:rPr>
              <a:t>IV ganciclovir</a:t>
            </a:r>
          </a:p>
          <a:p>
            <a:pPr algn="ctr"/>
            <a:r>
              <a:rPr lang="en-US" sz="2000" dirty="0">
                <a:solidFill>
                  <a:schemeClr val="bg2"/>
                </a:solidFill>
                <a:effectLst/>
                <a:hlinkClick r:id="rId4" action="ppaction://hlinksldjump"/>
              </a:rPr>
              <a:t>(CMV) </a:t>
            </a:r>
            <a:endParaRPr lang="en-US" sz="2000" dirty="0">
              <a:solidFill>
                <a:schemeClr val="bg2"/>
              </a:solidFill>
              <a:effectLst/>
            </a:endParaRPr>
          </a:p>
        </p:txBody>
      </p:sp>
      <p:sp>
        <p:nvSpPr>
          <p:cNvPr id="10" name="Oval 9"/>
          <p:cNvSpPr/>
          <p:nvPr/>
        </p:nvSpPr>
        <p:spPr>
          <a:xfrm>
            <a:off x="4572000" y="3991628"/>
            <a:ext cx="2503932"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effectLst/>
                <a:hlinkClick r:id="rId5" action="ppaction://hlinksldjump"/>
              </a:rPr>
              <a:t>IV acyclovir</a:t>
            </a:r>
          </a:p>
          <a:p>
            <a:pPr algn="ctr"/>
            <a:r>
              <a:rPr lang="en-US" sz="2000" dirty="0">
                <a:solidFill>
                  <a:schemeClr val="bg2"/>
                </a:solidFill>
                <a:effectLst/>
                <a:hlinkClick r:id="rId5" action="ppaction://hlinksldjump"/>
              </a:rPr>
              <a:t>(Varicella)</a:t>
            </a:r>
            <a:endParaRPr lang="en-US" sz="2000" dirty="0">
              <a:solidFill>
                <a:schemeClr val="bg2"/>
              </a:solidFill>
              <a:effectLst/>
            </a:endParaRPr>
          </a:p>
          <a:p>
            <a:pPr algn="ctr"/>
            <a:endParaRPr lang="en-US" sz="2000" dirty="0">
              <a:solidFill>
                <a:schemeClr val="bg2"/>
              </a:solidFill>
              <a:effectLst/>
            </a:endParaRPr>
          </a:p>
        </p:txBody>
      </p:sp>
      <p:sp>
        <p:nvSpPr>
          <p:cNvPr id="7" name="Oval 6"/>
          <p:cNvSpPr/>
          <p:nvPr/>
        </p:nvSpPr>
        <p:spPr>
          <a:xfrm>
            <a:off x="5937337" y="2391428"/>
            <a:ext cx="2851939"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effectLst/>
                <a:hlinkClick r:id="rId6" action="ppaction://hlinksldjump"/>
              </a:rPr>
              <a:t>Colistin</a:t>
            </a:r>
          </a:p>
          <a:p>
            <a:pPr algn="ctr"/>
            <a:r>
              <a:rPr lang="en-US" sz="2000" dirty="0">
                <a:solidFill>
                  <a:schemeClr val="bg2"/>
                </a:solidFill>
                <a:effectLst/>
                <a:hlinkClick r:id="rId6" action="ppaction://hlinksldjump"/>
              </a:rPr>
              <a:t>(Resistant Gram- negative bacteria)</a:t>
            </a:r>
            <a:endParaRPr lang="en-US" sz="2000" dirty="0">
              <a:solidFill>
                <a:schemeClr val="bg2"/>
              </a:solidFill>
              <a:effectLst/>
            </a:endParaRPr>
          </a:p>
        </p:txBody>
      </p:sp>
      <p:sp>
        <p:nvSpPr>
          <p:cNvPr id="11" name="Oval 10"/>
          <p:cNvSpPr/>
          <p:nvPr/>
        </p:nvSpPr>
        <p:spPr>
          <a:xfrm>
            <a:off x="228599" y="2391428"/>
            <a:ext cx="2724232"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effectLst/>
                <a:hlinkClick r:id="rId7" action="ppaction://hlinksldjump"/>
              </a:rPr>
              <a:t>Await test results</a:t>
            </a:r>
            <a:endParaRPr lang="en-US" sz="2000" dirty="0">
              <a:solidFill>
                <a:schemeClr val="bg2"/>
              </a:solidFill>
              <a:effectLst/>
            </a:endParaRPr>
          </a:p>
        </p:txBody>
      </p:sp>
      <p:sp>
        <p:nvSpPr>
          <p:cNvPr id="12" name="Action Button: Back or Previous 11">
            <a:hlinkClick r:id="rId8" action="ppaction://hlinksldjump" highlightClick="1"/>
          </p:cNvPr>
          <p:cNvSpPr/>
          <p:nvPr/>
        </p:nvSpPr>
        <p:spPr>
          <a:xfrm rot="10800000">
            <a:off x="8048136" y="6227224"/>
            <a:ext cx="411729" cy="440134"/>
          </a:xfrm>
          <a:prstGeom prst="actionButtonBackPrevious">
            <a:avLst/>
          </a:prstGeom>
          <a:blipFill>
            <a:blip r:embed="rId9">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Return 14">
            <a:hlinkClick r:id="rId10" action="ppaction://hlinksldjump" highlightClick="1"/>
            <a:extLst>
              <a:ext uri="{FF2B5EF4-FFF2-40B4-BE49-F238E27FC236}">
                <a16:creationId xmlns:a16="http://schemas.microsoft.com/office/drawing/2014/main" id="{6823CA68-A481-4121-873F-90990B3EE484}"/>
              </a:ext>
            </a:extLst>
          </p:cNvPr>
          <p:cNvSpPr/>
          <p:nvPr/>
        </p:nvSpPr>
        <p:spPr>
          <a:xfrm>
            <a:off x="7478820" y="6211418"/>
            <a:ext cx="411729"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84803"/>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CMV</a:t>
            </a:r>
          </a:p>
        </p:txBody>
      </p:sp>
      <p:sp>
        <p:nvSpPr>
          <p:cNvPr id="3" name="Content Placeholder 2"/>
          <p:cNvSpPr>
            <a:spLocks noGrp="1"/>
          </p:cNvSpPr>
          <p:nvPr>
            <p:ph idx="1"/>
          </p:nvPr>
        </p:nvSpPr>
        <p:spPr>
          <a:xfrm>
            <a:off x="457200" y="1435224"/>
            <a:ext cx="8229600" cy="4233739"/>
          </a:xfrm>
        </p:spPr>
        <p:txBody>
          <a:bodyPr>
            <a:normAutofit/>
          </a:bodyPr>
          <a:lstStyle/>
          <a:p>
            <a:r>
              <a:rPr lang="en-US" sz="2300" dirty="0"/>
              <a:t>Thought of as an early complication though increasingly clear it can have late effects particularly in those with GVHD.</a:t>
            </a:r>
          </a:p>
          <a:p>
            <a:r>
              <a:rPr lang="en-US" sz="2300" dirty="0"/>
              <a:t>Steps to diagnose include evaluating PCR in blood though tissue staining of biopsy is needed on some occasions.</a:t>
            </a:r>
          </a:p>
          <a:p>
            <a:r>
              <a:rPr lang="en-US" sz="2300" dirty="0"/>
              <a:t>Can cause </a:t>
            </a:r>
            <a:r>
              <a:rPr lang="en-US" sz="2300" dirty="0" err="1"/>
              <a:t>transaminitis</a:t>
            </a:r>
            <a:endParaRPr lang="en-US" sz="2300" dirty="0"/>
          </a:p>
          <a:p>
            <a:r>
              <a:rPr lang="en-US" sz="2300" dirty="0"/>
              <a:t>Patient’s </a:t>
            </a:r>
            <a:r>
              <a:rPr lang="en-US" sz="2300" dirty="0" err="1"/>
              <a:t>serologies</a:t>
            </a:r>
            <a:r>
              <a:rPr lang="en-US" sz="2300" dirty="0"/>
              <a:t> make CMV less likely</a:t>
            </a:r>
          </a:p>
        </p:txBody>
      </p:sp>
      <p:sp>
        <p:nvSpPr>
          <p:cNvPr id="4" name="TextBox 3"/>
          <p:cNvSpPr txBox="1"/>
          <p:nvPr/>
        </p:nvSpPr>
        <p:spPr>
          <a:xfrm>
            <a:off x="2734563" y="4724400"/>
            <a:ext cx="3371536" cy="461665"/>
          </a:xfrm>
          <a:prstGeom prst="rect">
            <a:avLst/>
          </a:prstGeom>
          <a:noFill/>
        </p:spPr>
        <p:txBody>
          <a:bodyPr wrap="none" rtlCol="0">
            <a:spAutoFit/>
          </a:bodyPr>
          <a:lstStyle/>
          <a:p>
            <a:pPr eaLnBrk="0" fontAlgn="base" hangingPunct="0">
              <a:spcBef>
                <a:spcPct val="0"/>
              </a:spcBef>
              <a:spcAft>
                <a:spcPct val="0"/>
              </a:spcAft>
            </a:pPr>
            <a:r>
              <a:rPr lang="en-US" sz="2400" b="1" dirty="0">
                <a:solidFill>
                  <a:srgbClr val="000000"/>
                </a:solidFill>
                <a:latin typeface="Arial"/>
              </a:rPr>
              <a:t>This Patient’s Results</a:t>
            </a:r>
          </a:p>
        </p:txBody>
      </p:sp>
      <p:graphicFrame>
        <p:nvGraphicFramePr>
          <p:cNvPr id="5" name="Table 4"/>
          <p:cNvGraphicFramePr>
            <a:graphicFrameLocks noGrp="1"/>
          </p:cNvGraphicFramePr>
          <p:nvPr>
            <p:extLst>
              <p:ext uri="{D42A27DB-BD31-4B8C-83A1-F6EECF244321}">
                <p14:modId xmlns:p14="http://schemas.microsoft.com/office/powerpoint/2010/main" val="3994489997"/>
              </p:ext>
            </p:extLst>
          </p:nvPr>
        </p:nvGraphicFramePr>
        <p:xfrm>
          <a:off x="1210879" y="5186065"/>
          <a:ext cx="6747550" cy="833212"/>
        </p:xfrm>
        <a:graphic>
          <a:graphicData uri="http://schemas.openxmlformats.org/drawingml/2006/table">
            <a:tbl>
              <a:tblPr firstRow="1" bandRow="1"/>
              <a:tblGrid>
                <a:gridCol w="3373775">
                  <a:extLst>
                    <a:ext uri="{9D8B030D-6E8A-4147-A177-3AD203B41FA5}">
                      <a16:colId xmlns:a16="http://schemas.microsoft.com/office/drawing/2014/main" val="20000"/>
                    </a:ext>
                  </a:extLst>
                </a:gridCol>
                <a:gridCol w="3373775">
                  <a:extLst>
                    <a:ext uri="{9D8B030D-6E8A-4147-A177-3AD203B41FA5}">
                      <a16:colId xmlns:a16="http://schemas.microsoft.com/office/drawing/2014/main" val="20001"/>
                    </a:ext>
                  </a:extLst>
                </a:gridCol>
              </a:tblGrid>
              <a:tr h="416606">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TEST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RESULT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41660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dirty="0"/>
                        <a:t>CMV PCR Blood</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dirty="0"/>
                        <a:t>Negative</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457200" y="6210308"/>
            <a:ext cx="4333302" cy="369332"/>
          </a:xfrm>
          <a:prstGeom prst="rect">
            <a:avLst/>
          </a:prstGeom>
          <a:noFill/>
        </p:spPr>
        <p:txBody>
          <a:bodyPr wrap="none" rtlCol="0">
            <a:spAutoFit/>
          </a:bodyPr>
          <a:lstStyle/>
          <a:p>
            <a:r>
              <a:rPr lang="en-US" sz="1800" dirty="0">
                <a:solidFill>
                  <a:schemeClr val="bg2"/>
                </a:solidFill>
                <a:effectLst/>
                <a:hlinkClick r:id="rId2"/>
              </a:rPr>
              <a:t>Boeckh M, Ann Intern Med 2015; 162:1-10</a:t>
            </a:r>
            <a:r>
              <a:rPr lang="en-US" sz="1800" dirty="0">
                <a:solidFill>
                  <a:schemeClr val="bg2"/>
                </a:solidFill>
                <a:effectLst/>
              </a:rPr>
              <a:t>. </a:t>
            </a:r>
          </a:p>
        </p:txBody>
      </p:sp>
      <p:sp>
        <p:nvSpPr>
          <p:cNvPr id="7" name="Action Button: Return 6">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037689"/>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Adenovirus</a:t>
            </a:r>
          </a:p>
        </p:txBody>
      </p:sp>
      <p:sp>
        <p:nvSpPr>
          <p:cNvPr id="3" name="Content Placeholder 2"/>
          <p:cNvSpPr>
            <a:spLocks noGrp="1"/>
          </p:cNvSpPr>
          <p:nvPr>
            <p:ph idx="1"/>
          </p:nvPr>
        </p:nvSpPr>
        <p:spPr/>
        <p:txBody>
          <a:bodyPr>
            <a:normAutofit/>
          </a:bodyPr>
          <a:lstStyle/>
          <a:p>
            <a:r>
              <a:rPr lang="en-US" sz="2300" dirty="0"/>
              <a:t>Adenovirus is another viral infection that can re-activate causing a wide variety of symptoms ranging from lower respiratory tract infection to hepatitis and gastroenteritis.</a:t>
            </a:r>
          </a:p>
          <a:p>
            <a:r>
              <a:rPr lang="en-US" sz="2300" dirty="0"/>
              <a:t>Adenovirus can cause a </a:t>
            </a:r>
            <a:r>
              <a:rPr lang="en-US" sz="2300" dirty="0" err="1"/>
              <a:t>transaminitis</a:t>
            </a:r>
            <a:r>
              <a:rPr lang="en-US" sz="2300" dirty="0"/>
              <a:t> though usually not to this degree.</a:t>
            </a:r>
          </a:p>
        </p:txBody>
      </p:sp>
      <p:sp>
        <p:nvSpPr>
          <p:cNvPr id="4" name="TextBox 3"/>
          <p:cNvSpPr txBox="1"/>
          <p:nvPr/>
        </p:nvSpPr>
        <p:spPr>
          <a:xfrm>
            <a:off x="3017657" y="3810000"/>
            <a:ext cx="3371536" cy="461665"/>
          </a:xfrm>
          <a:prstGeom prst="rect">
            <a:avLst/>
          </a:prstGeom>
          <a:noFill/>
        </p:spPr>
        <p:txBody>
          <a:bodyPr wrap="none" rtlCol="0">
            <a:spAutoFit/>
          </a:bodyPr>
          <a:lstStyle/>
          <a:p>
            <a:r>
              <a:rPr lang="en-US" b="1" dirty="0">
                <a:solidFill>
                  <a:srgbClr val="000000"/>
                </a:solidFill>
                <a:effectLst/>
                <a:latin typeface="+mn-lt"/>
              </a:rPr>
              <a:t>This Patient’s Results</a:t>
            </a:r>
          </a:p>
        </p:txBody>
      </p:sp>
      <p:graphicFrame>
        <p:nvGraphicFramePr>
          <p:cNvPr id="5" name="Table 4"/>
          <p:cNvGraphicFramePr>
            <a:graphicFrameLocks noGrp="1"/>
          </p:cNvGraphicFramePr>
          <p:nvPr>
            <p:extLst>
              <p:ext uri="{D42A27DB-BD31-4B8C-83A1-F6EECF244321}">
                <p14:modId xmlns:p14="http://schemas.microsoft.com/office/powerpoint/2010/main" val="2517855471"/>
              </p:ext>
            </p:extLst>
          </p:nvPr>
        </p:nvGraphicFramePr>
        <p:xfrm>
          <a:off x="1329650" y="4334766"/>
          <a:ext cx="6747550" cy="1697014"/>
        </p:xfrm>
        <a:graphic>
          <a:graphicData uri="http://schemas.openxmlformats.org/drawingml/2006/table">
            <a:tbl>
              <a:tblPr firstRow="1" bandRow="1">
                <a:tableStyleId>{793D81CF-94F2-401A-BA57-92F5A7B2D0C5}</a:tableStyleId>
              </a:tblPr>
              <a:tblGrid>
                <a:gridCol w="3373775">
                  <a:extLst>
                    <a:ext uri="{9D8B030D-6E8A-4147-A177-3AD203B41FA5}">
                      <a16:colId xmlns:a16="http://schemas.microsoft.com/office/drawing/2014/main" val="20000"/>
                    </a:ext>
                  </a:extLst>
                </a:gridCol>
                <a:gridCol w="3373775">
                  <a:extLst>
                    <a:ext uri="{9D8B030D-6E8A-4147-A177-3AD203B41FA5}">
                      <a16:colId xmlns:a16="http://schemas.microsoft.com/office/drawing/2014/main" val="20001"/>
                    </a:ext>
                  </a:extLst>
                </a:gridCol>
              </a:tblGrid>
              <a:tr h="416606">
                <a:tc>
                  <a:txBody>
                    <a:bodyPr/>
                    <a:lstStyle/>
                    <a:p>
                      <a:r>
                        <a:rPr lang="en-US" dirty="0"/>
                        <a:t>TEST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RESULT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16606">
                <a:tc>
                  <a:txBody>
                    <a:bodyPr/>
                    <a:lstStyle/>
                    <a:p>
                      <a:r>
                        <a:rPr lang="en-US" dirty="0"/>
                        <a:t>Adenovirus PCR Blood</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Negative</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31901">
                <a:tc>
                  <a:txBody>
                    <a:bodyPr/>
                    <a:lstStyle/>
                    <a:p>
                      <a:r>
                        <a:rPr lang="en-US" dirty="0"/>
                        <a:t>Respiratory</a:t>
                      </a:r>
                      <a:r>
                        <a:rPr lang="en-US" baseline="0" dirty="0"/>
                        <a:t> Viral PCR</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Negative</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31901">
                <a:tc>
                  <a:txBody>
                    <a:bodyPr/>
                    <a:lstStyle/>
                    <a:p>
                      <a:r>
                        <a:rPr lang="en-US" b="0" dirty="0">
                          <a:solidFill>
                            <a:srgbClr val="000000"/>
                          </a:solidFill>
                        </a:rPr>
                        <a:t>Adenovirus stool Ag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0" dirty="0">
                          <a:solidFill>
                            <a:srgbClr val="000000"/>
                          </a:solidFill>
                        </a:rPr>
                        <a:t>Negative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Action Button: Return 6">
            <a:hlinkClick r:id="rId2"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35940"/>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Resistant gram negative bacteria</a:t>
            </a:r>
          </a:p>
        </p:txBody>
      </p:sp>
      <p:sp>
        <p:nvSpPr>
          <p:cNvPr id="3" name="Content Placeholder 2"/>
          <p:cNvSpPr>
            <a:spLocks noGrp="1"/>
          </p:cNvSpPr>
          <p:nvPr>
            <p:ph idx="1"/>
          </p:nvPr>
        </p:nvSpPr>
        <p:spPr/>
        <p:txBody>
          <a:bodyPr>
            <a:normAutofit/>
          </a:bodyPr>
          <a:lstStyle/>
          <a:p>
            <a:r>
              <a:rPr lang="en-US" sz="2300" dirty="0"/>
              <a:t>Multiple drug resistant organisms are increasingly common though lack of prior resistant infections, and negative blood cultures make this option less likely.</a:t>
            </a:r>
          </a:p>
          <a:p>
            <a:r>
              <a:rPr lang="en-US" sz="2300" dirty="0"/>
              <a:t>Bacterial infections are often not associated severe abdominal pain.</a:t>
            </a:r>
          </a:p>
          <a:p>
            <a:r>
              <a:rPr lang="en-US" sz="2300" dirty="0"/>
              <a:t>Colistin is an extremely nephrotoxic agent and should be reserved for cases where resistance is documented or there is a very high index of suspicion.</a:t>
            </a:r>
          </a:p>
        </p:txBody>
      </p:sp>
      <p:sp>
        <p:nvSpPr>
          <p:cNvPr id="4" name="Action Button: Return 3">
            <a:hlinkClick r:id="rId2"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69122"/>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Wait for test results</a:t>
            </a:r>
            <a:br>
              <a:rPr lang="en-US" dirty="0"/>
            </a:br>
            <a:endParaRPr lang="en-US" dirty="0"/>
          </a:p>
        </p:txBody>
      </p:sp>
      <p:sp>
        <p:nvSpPr>
          <p:cNvPr id="4" name="Content Placeholder 2"/>
          <p:cNvSpPr>
            <a:spLocks noGrp="1"/>
          </p:cNvSpPr>
          <p:nvPr>
            <p:ph idx="1"/>
          </p:nvPr>
        </p:nvSpPr>
        <p:spPr/>
        <p:txBody>
          <a:bodyPr>
            <a:normAutofit/>
          </a:bodyPr>
          <a:lstStyle/>
          <a:p>
            <a:r>
              <a:rPr lang="en-US" sz="2300" dirty="0"/>
              <a:t>Although the patient is clinically stable the rapid rise in liver function test and serologic status raises concern for herpes virus infection and empiric treatment should generally be started if there is clinical suspicion.  </a:t>
            </a:r>
          </a:p>
        </p:txBody>
      </p:sp>
      <p:sp>
        <p:nvSpPr>
          <p:cNvPr id="5" name="Action Button: Return 4">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259178"/>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Varicella</a:t>
            </a:r>
          </a:p>
        </p:txBody>
      </p:sp>
      <p:sp>
        <p:nvSpPr>
          <p:cNvPr id="3" name="Content Placeholder 2"/>
          <p:cNvSpPr>
            <a:spLocks noGrp="1"/>
          </p:cNvSpPr>
          <p:nvPr>
            <p:ph idx="1"/>
          </p:nvPr>
        </p:nvSpPr>
        <p:spPr>
          <a:xfrm>
            <a:off x="367430" y="1388069"/>
            <a:ext cx="8229600" cy="4525963"/>
          </a:xfrm>
        </p:spPr>
        <p:txBody>
          <a:bodyPr>
            <a:normAutofit/>
          </a:bodyPr>
          <a:lstStyle/>
          <a:p>
            <a:r>
              <a:rPr lang="en-US" sz="2300" dirty="0"/>
              <a:t>Seropositive patients are at continued risk for VZV reactivation, particularly with immunosuppression.</a:t>
            </a:r>
          </a:p>
          <a:p>
            <a:r>
              <a:rPr lang="en-US" sz="2300" dirty="0"/>
              <a:t>Reactivation may be in a dermatome distribution or may be disseminated.</a:t>
            </a:r>
          </a:p>
          <a:p>
            <a:r>
              <a:rPr lang="en-US" sz="2300" dirty="0"/>
              <a:t>Symptoms may precede the rash by several or  will never develop a rash. </a:t>
            </a:r>
          </a:p>
        </p:txBody>
      </p:sp>
      <p:sp>
        <p:nvSpPr>
          <p:cNvPr id="5" name="TextBox 4"/>
          <p:cNvSpPr txBox="1"/>
          <p:nvPr/>
        </p:nvSpPr>
        <p:spPr>
          <a:xfrm>
            <a:off x="2796462" y="3999850"/>
            <a:ext cx="3371536" cy="461665"/>
          </a:xfrm>
          <a:prstGeom prst="rect">
            <a:avLst/>
          </a:prstGeom>
          <a:noFill/>
        </p:spPr>
        <p:txBody>
          <a:bodyPr wrap="none" rtlCol="0">
            <a:spAutoFit/>
          </a:bodyPr>
          <a:lstStyle/>
          <a:p>
            <a:r>
              <a:rPr lang="en-US" b="1" dirty="0">
                <a:solidFill>
                  <a:srgbClr val="000000"/>
                </a:solidFill>
                <a:effectLst/>
                <a:latin typeface="+mn-lt"/>
              </a:rPr>
              <a:t>This Patient’s Results</a:t>
            </a:r>
          </a:p>
        </p:txBody>
      </p:sp>
      <p:graphicFrame>
        <p:nvGraphicFramePr>
          <p:cNvPr id="6" name="Table 5"/>
          <p:cNvGraphicFramePr>
            <a:graphicFrameLocks noGrp="1"/>
          </p:cNvGraphicFramePr>
          <p:nvPr>
            <p:extLst>
              <p:ext uri="{D42A27DB-BD31-4B8C-83A1-F6EECF244321}">
                <p14:modId xmlns:p14="http://schemas.microsoft.com/office/powerpoint/2010/main" val="1034740255"/>
              </p:ext>
            </p:extLst>
          </p:nvPr>
        </p:nvGraphicFramePr>
        <p:xfrm>
          <a:off x="1108455" y="4482310"/>
          <a:ext cx="6747550" cy="1265113"/>
        </p:xfrm>
        <a:graphic>
          <a:graphicData uri="http://schemas.openxmlformats.org/drawingml/2006/table">
            <a:tbl>
              <a:tblPr firstRow="1" bandRow="1">
                <a:tableStyleId>{793D81CF-94F2-401A-BA57-92F5A7B2D0C5}</a:tableStyleId>
              </a:tblPr>
              <a:tblGrid>
                <a:gridCol w="3373775">
                  <a:extLst>
                    <a:ext uri="{9D8B030D-6E8A-4147-A177-3AD203B41FA5}">
                      <a16:colId xmlns:a16="http://schemas.microsoft.com/office/drawing/2014/main" val="20000"/>
                    </a:ext>
                  </a:extLst>
                </a:gridCol>
                <a:gridCol w="3373775">
                  <a:extLst>
                    <a:ext uri="{9D8B030D-6E8A-4147-A177-3AD203B41FA5}">
                      <a16:colId xmlns:a16="http://schemas.microsoft.com/office/drawing/2014/main" val="20001"/>
                    </a:ext>
                  </a:extLst>
                </a:gridCol>
              </a:tblGrid>
              <a:tr h="416606">
                <a:tc>
                  <a:txBody>
                    <a:bodyPr/>
                    <a:lstStyle/>
                    <a:p>
                      <a:r>
                        <a:rPr lang="en-US" dirty="0"/>
                        <a:t>TEST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RESULT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16606">
                <a:tc>
                  <a:txBody>
                    <a:bodyPr/>
                    <a:lstStyle/>
                    <a:p>
                      <a:r>
                        <a:rPr lang="en-US" dirty="0"/>
                        <a:t>Varicella Qualitative</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Positive</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31901">
                <a:tc>
                  <a:txBody>
                    <a:bodyPr/>
                    <a:lstStyle/>
                    <a:p>
                      <a:r>
                        <a:rPr lang="en-US" dirty="0"/>
                        <a:t>Varicella Quantitative</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&gt; 1,000,000 copies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a:off x="367430" y="6159101"/>
            <a:ext cx="3230884" cy="369332"/>
          </a:xfrm>
          <a:prstGeom prst="rect">
            <a:avLst/>
          </a:prstGeom>
          <a:noFill/>
        </p:spPr>
        <p:txBody>
          <a:bodyPr wrap="none" rtlCol="0">
            <a:spAutoFit/>
          </a:bodyPr>
          <a:lstStyle/>
          <a:p>
            <a:r>
              <a:rPr lang="en-US" sz="1800" dirty="0">
                <a:solidFill>
                  <a:schemeClr val="bg2"/>
                </a:solidFill>
                <a:effectLst/>
                <a:hlinkClick r:id="rId3"/>
              </a:rPr>
              <a:t>Doki N, </a:t>
            </a:r>
            <a:r>
              <a:rPr lang="en-US" sz="1800" dirty="0" err="1">
                <a:solidFill>
                  <a:schemeClr val="bg2"/>
                </a:solidFill>
                <a:effectLst/>
                <a:hlinkClick r:id="rId3"/>
              </a:rPr>
              <a:t>Transpl</a:t>
            </a:r>
            <a:r>
              <a:rPr lang="en-US" sz="1800" dirty="0">
                <a:solidFill>
                  <a:schemeClr val="bg2"/>
                </a:solidFill>
                <a:effectLst/>
                <a:hlinkClick r:id="rId3"/>
              </a:rPr>
              <a:t> Infect Dis. 2013</a:t>
            </a:r>
            <a:endParaRPr lang="en-US" sz="1800" dirty="0">
              <a:solidFill>
                <a:schemeClr val="bg2"/>
              </a:solidFill>
              <a:effectLst/>
            </a:endParaRPr>
          </a:p>
        </p:txBody>
      </p:sp>
      <p:sp>
        <p:nvSpPr>
          <p:cNvPr id="8" name="Action Button: Return 7">
            <a:hlinkClick r:id="rId4"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66697"/>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VZV</a:t>
            </a:r>
          </a:p>
        </p:txBody>
      </p:sp>
      <p:sp>
        <p:nvSpPr>
          <p:cNvPr id="8" name="Oval 7"/>
          <p:cNvSpPr/>
          <p:nvPr/>
        </p:nvSpPr>
        <p:spPr>
          <a:xfrm>
            <a:off x="475304" y="1755416"/>
            <a:ext cx="3241290" cy="1902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effectLst/>
                <a:hlinkClick r:id="rId3" action="ppaction://hlinksldjump"/>
              </a:rPr>
              <a:t>Exposure</a:t>
            </a:r>
            <a:endParaRPr lang="en-US" sz="3600" dirty="0">
              <a:solidFill>
                <a:schemeClr val="bg2"/>
              </a:solidFill>
              <a:effectLst/>
            </a:endParaRPr>
          </a:p>
        </p:txBody>
      </p:sp>
      <p:sp>
        <p:nvSpPr>
          <p:cNvPr id="9" name="Oval 8"/>
          <p:cNvSpPr/>
          <p:nvPr/>
        </p:nvSpPr>
        <p:spPr>
          <a:xfrm>
            <a:off x="2943236" y="3342364"/>
            <a:ext cx="3241290" cy="1902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effectLst/>
                <a:hlinkClick r:id="rId4" action="ppaction://hlinksldjump"/>
              </a:rPr>
              <a:t>Isolation</a:t>
            </a:r>
            <a:endParaRPr lang="en-US" sz="3600" dirty="0">
              <a:solidFill>
                <a:schemeClr val="bg2"/>
              </a:solidFill>
              <a:effectLst/>
            </a:endParaRPr>
          </a:p>
        </p:txBody>
      </p:sp>
      <p:sp>
        <p:nvSpPr>
          <p:cNvPr id="11" name="Oval 10"/>
          <p:cNvSpPr/>
          <p:nvPr/>
        </p:nvSpPr>
        <p:spPr>
          <a:xfrm>
            <a:off x="5223352" y="1742164"/>
            <a:ext cx="3241290" cy="1902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effectLst/>
                <a:hlinkClick r:id="rId5" action="ppaction://hlinksldjump"/>
              </a:rPr>
              <a:t>Treatment</a:t>
            </a:r>
            <a:endParaRPr lang="en-US" sz="3600" dirty="0">
              <a:solidFill>
                <a:schemeClr val="bg2"/>
              </a:solidFill>
              <a:effectLst/>
            </a:endParaRPr>
          </a:p>
        </p:txBody>
      </p:sp>
      <p:sp>
        <p:nvSpPr>
          <p:cNvPr id="7" name="Action Button: Return 6">
            <a:hlinkClick r:id="rId6" action="ppaction://hlinksldjump" highlightClick="1"/>
          </p:cNvPr>
          <p:cNvSpPr/>
          <p:nvPr/>
        </p:nvSpPr>
        <p:spPr>
          <a:xfrm>
            <a:off x="7445769" y="6160745"/>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rId7" action="ppaction://hlinksldjump" highlightClick="1"/>
          </p:cNvPr>
          <p:cNvSpPr/>
          <p:nvPr/>
        </p:nvSpPr>
        <p:spPr>
          <a:xfrm rot="10800000">
            <a:off x="8029247" y="6176551"/>
            <a:ext cx="411729" cy="440134"/>
          </a:xfrm>
          <a:prstGeom prst="actionButtonBackPrevious">
            <a:avLst/>
          </a:prstGeom>
          <a:blipFill>
            <a:blip r:embed="rId8">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225035"/>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Modules</a:t>
            </a:r>
          </a:p>
        </p:txBody>
      </p:sp>
      <p:sp>
        <p:nvSpPr>
          <p:cNvPr id="3" name="Content Placeholder 2"/>
          <p:cNvSpPr>
            <a:spLocks noGrp="1"/>
          </p:cNvSpPr>
          <p:nvPr>
            <p:ph idx="1"/>
          </p:nvPr>
        </p:nvSpPr>
        <p:spPr>
          <a:xfrm>
            <a:off x="628650" y="1371600"/>
            <a:ext cx="7886700" cy="4805363"/>
          </a:xfrm>
        </p:spPr>
        <p:txBody>
          <a:bodyPr>
            <a:normAutofit lnSpcReduction="10000"/>
          </a:bodyPr>
          <a:lstStyle/>
          <a:p>
            <a:r>
              <a:rPr lang="en-US" sz="2200" dirty="0">
                <a:solidFill>
                  <a:srgbClr val="FF0000"/>
                </a:solidFill>
              </a:rPr>
              <a:t>DO NOT </a:t>
            </a:r>
            <a:r>
              <a:rPr lang="en-US" sz="2200" dirty="0"/>
              <a:t>use your keyboard arrows or mouse click to advance slides</a:t>
            </a:r>
          </a:p>
          <a:p>
            <a:r>
              <a:rPr lang="en-US" sz="2200" dirty="0"/>
              <a:t>Only use the navigation buttons on each slide – these will keep you from getting lost</a:t>
            </a:r>
          </a:p>
          <a:p>
            <a:pPr lvl="1"/>
            <a:r>
              <a:rPr lang="en-US" sz="2200" dirty="0"/>
              <a:t>If you do get lost, you can hit the “home” button any time to go back</a:t>
            </a:r>
          </a:p>
          <a:p>
            <a:r>
              <a:rPr lang="en-US" sz="2400" dirty="0"/>
              <a:t>Unlabeled button types you might encounter:</a:t>
            </a:r>
          </a:p>
          <a:p>
            <a:pPr lvl="1"/>
            <a:r>
              <a:rPr lang="en-US" dirty="0"/>
              <a:t>Previous slide</a:t>
            </a:r>
          </a:p>
          <a:p>
            <a:pPr lvl="1"/>
            <a:r>
              <a:rPr lang="en-US" dirty="0"/>
              <a:t>Next slide</a:t>
            </a:r>
          </a:p>
          <a:p>
            <a:pPr lvl="1"/>
            <a:r>
              <a:rPr lang="en-US" dirty="0"/>
              <a:t>First slide</a:t>
            </a:r>
          </a:p>
          <a:p>
            <a:pPr lvl="1"/>
            <a:r>
              <a:rPr lang="en-US" dirty="0"/>
              <a:t>More information</a:t>
            </a:r>
          </a:p>
          <a:p>
            <a:pPr lvl="1"/>
            <a:r>
              <a:rPr lang="en-US" dirty="0"/>
              <a:t>Return to decision choices</a:t>
            </a:r>
          </a:p>
        </p:txBody>
      </p:sp>
      <p:sp>
        <p:nvSpPr>
          <p:cNvPr id="4" name="Action Button: Back or Previous 3">
            <a:hlinkClick r:id="" action="ppaction://hlinkshowjump?jump=previousslide" highlightClick="1"/>
          </p:cNvPr>
          <p:cNvSpPr/>
          <p:nvPr/>
        </p:nvSpPr>
        <p:spPr>
          <a:xfrm>
            <a:off x="3810000" y="3810633"/>
            <a:ext cx="228600" cy="264319"/>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3810000" y="4155476"/>
            <a:ext cx="228600" cy="264319"/>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3810000" y="4565178"/>
            <a:ext cx="228600" cy="272577"/>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7" name="Action Button: Information 6">
            <a:hlinkClick r:id="" action="ppaction://noaction" highlightClick="1"/>
          </p:cNvPr>
          <p:cNvSpPr/>
          <p:nvPr/>
        </p:nvSpPr>
        <p:spPr>
          <a:xfrm>
            <a:off x="4229478" y="5028957"/>
            <a:ext cx="228599" cy="305955"/>
          </a:xfrm>
          <a:prstGeom prst="actionButtonInformatio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Return 7">
            <a:hlinkClick r:id="" action="ppaction://hlinkshowjump?jump=lastslideviewed" highlightClick="1"/>
          </p:cNvPr>
          <p:cNvSpPr/>
          <p:nvPr/>
        </p:nvSpPr>
        <p:spPr>
          <a:xfrm>
            <a:off x="5537548" y="5429790"/>
            <a:ext cx="304800" cy="348599"/>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nextslide" highlightClick="1"/>
          </p:cNvPr>
          <p:cNvSpPr/>
          <p:nvPr/>
        </p:nvSpPr>
        <p:spPr>
          <a:xfrm rot="10800000">
            <a:off x="8321206"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Forward or Next 16">
            <a:hlinkClick r:id="" action="ppaction://hlinkshowjump?jump=previousslide" highlightClick="1"/>
          </p:cNvPr>
          <p:cNvSpPr/>
          <p:nvPr/>
        </p:nvSpPr>
        <p:spPr>
          <a:xfrm rot="10800000">
            <a:off x="72235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 action="ppaction://hlinkshowjump?jump=firstslide" highlightClick="1"/>
          </p:cNvPr>
          <p:cNvSpPr/>
          <p:nvPr/>
        </p:nvSpPr>
        <p:spPr>
          <a:xfrm>
            <a:off x="77724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062868585"/>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Isolation</a:t>
            </a:r>
          </a:p>
        </p:txBody>
      </p:sp>
      <p:sp>
        <p:nvSpPr>
          <p:cNvPr id="3" name="Content Placeholder 2"/>
          <p:cNvSpPr>
            <a:spLocks noGrp="1"/>
          </p:cNvSpPr>
          <p:nvPr>
            <p:ph idx="1"/>
          </p:nvPr>
        </p:nvSpPr>
        <p:spPr>
          <a:xfrm>
            <a:off x="304800" y="1600200"/>
            <a:ext cx="8229600" cy="4525963"/>
          </a:xfrm>
        </p:spPr>
        <p:txBody>
          <a:bodyPr/>
          <a:lstStyle/>
          <a:p>
            <a:endParaRPr lang="en-US" sz="2400" dirty="0"/>
          </a:p>
          <a:p>
            <a:pPr lvl="1"/>
            <a:r>
              <a:rPr lang="en-US" sz="2300" dirty="0"/>
              <a:t>If suspicion for </a:t>
            </a:r>
            <a:r>
              <a:rPr lang="en-US" sz="2300" u="sng" dirty="0"/>
              <a:t>local or disseminated </a:t>
            </a:r>
            <a:r>
              <a:rPr lang="en-US" sz="2300" dirty="0"/>
              <a:t>varicella/zoster arises in an immunocompromised patient, they should be immediately isolated under airborne precautions.</a:t>
            </a:r>
          </a:p>
          <a:p>
            <a:pPr marL="457200" lvl="1" indent="0">
              <a:buNone/>
            </a:pPr>
            <a:endParaRPr lang="en-US" dirty="0"/>
          </a:p>
        </p:txBody>
      </p:sp>
      <p:sp>
        <p:nvSpPr>
          <p:cNvPr id="4" name="TextBox 3"/>
          <p:cNvSpPr txBox="1"/>
          <p:nvPr/>
        </p:nvSpPr>
        <p:spPr>
          <a:xfrm>
            <a:off x="334027" y="6126163"/>
            <a:ext cx="2144561" cy="369332"/>
          </a:xfrm>
          <a:prstGeom prst="rect">
            <a:avLst/>
          </a:prstGeom>
          <a:noFill/>
        </p:spPr>
        <p:txBody>
          <a:bodyPr wrap="none" rtlCol="0">
            <a:spAutoFit/>
          </a:bodyPr>
          <a:lstStyle/>
          <a:p>
            <a:r>
              <a:rPr lang="en-US" sz="1800" dirty="0">
                <a:solidFill>
                  <a:schemeClr val="bg2"/>
                </a:solidFill>
                <a:effectLst/>
              </a:rPr>
              <a:t>AAP Red Book 2015</a:t>
            </a:r>
          </a:p>
        </p:txBody>
      </p:sp>
      <p:sp>
        <p:nvSpPr>
          <p:cNvPr id="5" name="Action Button: Return 4">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30915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Exposed</a:t>
            </a:r>
          </a:p>
        </p:txBody>
      </p:sp>
      <p:sp>
        <p:nvSpPr>
          <p:cNvPr id="3" name="Content Placeholder 2"/>
          <p:cNvSpPr>
            <a:spLocks noGrp="1"/>
          </p:cNvSpPr>
          <p:nvPr>
            <p:ph idx="1"/>
          </p:nvPr>
        </p:nvSpPr>
        <p:spPr/>
        <p:txBody>
          <a:bodyPr>
            <a:normAutofit/>
          </a:bodyPr>
          <a:lstStyle/>
          <a:p>
            <a:r>
              <a:rPr lang="en-US" sz="2300" dirty="0" err="1"/>
              <a:t>Immunocmpromised</a:t>
            </a:r>
            <a:r>
              <a:rPr lang="en-US" sz="2300" dirty="0"/>
              <a:t> individuals</a:t>
            </a:r>
          </a:p>
          <a:p>
            <a:pPr lvl="1"/>
            <a:r>
              <a:rPr lang="en-US" sz="2300" dirty="0" err="1"/>
              <a:t>Varizig</a:t>
            </a:r>
            <a:r>
              <a:rPr lang="en-US" sz="2300" dirty="0"/>
              <a:t> or IVIG within 10 days (ideally 96 hours)</a:t>
            </a:r>
          </a:p>
          <a:p>
            <a:pPr lvl="1"/>
            <a:r>
              <a:rPr lang="en-US" sz="2300" dirty="0"/>
              <a:t>Prophylactic acyclovir may be given though there is little supporting evidence</a:t>
            </a:r>
          </a:p>
          <a:p>
            <a:pPr lvl="1"/>
            <a:endParaRPr lang="en-US" sz="2300" dirty="0"/>
          </a:p>
          <a:p>
            <a:r>
              <a:rPr lang="en-US" sz="2300" dirty="0" err="1"/>
              <a:t>Immunocompetent</a:t>
            </a:r>
            <a:r>
              <a:rPr lang="en-US" sz="2300" dirty="0"/>
              <a:t> susceptible to VZV</a:t>
            </a:r>
          </a:p>
          <a:p>
            <a:pPr lvl="1"/>
            <a:r>
              <a:rPr lang="en-US" sz="2300" dirty="0"/>
              <a:t>Varicella vaccine within 3-5 days</a:t>
            </a:r>
          </a:p>
          <a:p>
            <a:pPr lvl="1"/>
            <a:r>
              <a:rPr lang="en-US" sz="2300" dirty="0"/>
              <a:t>IVIG if unable to receive vaccine</a:t>
            </a:r>
          </a:p>
        </p:txBody>
      </p:sp>
      <p:sp>
        <p:nvSpPr>
          <p:cNvPr id="4" name="TextBox 3"/>
          <p:cNvSpPr txBox="1"/>
          <p:nvPr/>
        </p:nvSpPr>
        <p:spPr>
          <a:xfrm>
            <a:off x="685800" y="6096000"/>
            <a:ext cx="2144561" cy="369332"/>
          </a:xfrm>
          <a:prstGeom prst="rect">
            <a:avLst/>
          </a:prstGeom>
          <a:noFill/>
        </p:spPr>
        <p:txBody>
          <a:bodyPr wrap="none" rtlCol="0">
            <a:spAutoFit/>
          </a:bodyPr>
          <a:lstStyle/>
          <a:p>
            <a:r>
              <a:rPr lang="en-US" sz="1800" dirty="0">
                <a:solidFill>
                  <a:schemeClr val="bg2"/>
                </a:solidFill>
                <a:effectLst/>
              </a:rPr>
              <a:t>AAP Red Book 2015</a:t>
            </a:r>
          </a:p>
        </p:txBody>
      </p:sp>
      <p:sp>
        <p:nvSpPr>
          <p:cNvPr id="7" name="Action Button: Back or Previous 6">
            <a:hlinkClick r:id="" action="ppaction://hlinkshowjump?jump=nextslide" highlightClick="1"/>
          </p:cNvPr>
          <p:cNvSpPr/>
          <p:nvPr/>
        </p:nvSpPr>
        <p:spPr>
          <a:xfrm rot="10800000">
            <a:off x="8029247" y="6176551"/>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97629"/>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Exposed</a:t>
            </a:r>
          </a:p>
        </p:txBody>
      </p:sp>
      <p:sp>
        <p:nvSpPr>
          <p:cNvPr id="3" name="Content Placeholder 2"/>
          <p:cNvSpPr>
            <a:spLocks noGrp="1"/>
          </p:cNvSpPr>
          <p:nvPr>
            <p:ph idx="1"/>
          </p:nvPr>
        </p:nvSpPr>
        <p:spPr/>
        <p:txBody>
          <a:bodyPr>
            <a:normAutofit/>
          </a:bodyPr>
          <a:lstStyle/>
          <a:p>
            <a:r>
              <a:rPr lang="en-US" sz="2300" dirty="0"/>
              <a:t>All exposed patients who can not leave the hospital should be placed in isolation during days 8 through 21 after exposure.</a:t>
            </a:r>
          </a:p>
        </p:txBody>
      </p:sp>
      <p:sp>
        <p:nvSpPr>
          <p:cNvPr id="4" name="TextBox 3"/>
          <p:cNvSpPr txBox="1"/>
          <p:nvPr/>
        </p:nvSpPr>
        <p:spPr>
          <a:xfrm>
            <a:off x="685800" y="6159101"/>
            <a:ext cx="2144561" cy="369332"/>
          </a:xfrm>
          <a:prstGeom prst="rect">
            <a:avLst/>
          </a:prstGeom>
          <a:noFill/>
        </p:spPr>
        <p:txBody>
          <a:bodyPr wrap="none" rtlCol="0">
            <a:spAutoFit/>
          </a:bodyPr>
          <a:lstStyle/>
          <a:p>
            <a:r>
              <a:rPr lang="en-US" sz="1800" dirty="0">
                <a:solidFill>
                  <a:schemeClr val="bg2"/>
                </a:solidFill>
                <a:effectLst/>
              </a:rPr>
              <a:t>AAP Red Book 2015</a:t>
            </a:r>
          </a:p>
        </p:txBody>
      </p:sp>
      <p:sp>
        <p:nvSpPr>
          <p:cNvPr id="5" name="Action Button: Return 4">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143496"/>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sz="2300" u="sng" dirty="0"/>
              <a:t>Intravenous</a:t>
            </a:r>
            <a:r>
              <a:rPr lang="en-US" sz="2300" dirty="0"/>
              <a:t> acyclovir should be started immediately if suspect as delays increase mortality</a:t>
            </a:r>
          </a:p>
          <a:p>
            <a:endParaRPr lang="en-US" sz="2300" dirty="0"/>
          </a:p>
          <a:p>
            <a:r>
              <a:rPr lang="en-US" sz="2300" dirty="0"/>
              <a:t>Needs higher dose acyclovir than used for HSV</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5284584"/>
              </p:ext>
            </p:extLst>
          </p:nvPr>
        </p:nvGraphicFramePr>
        <p:xfrm>
          <a:off x="1600200" y="4407932"/>
          <a:ext cx="6096000" cy="792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sz="2000" b="0" dirty="0">
                          <a:solidFill>
                            <a:schemeClr val="tx1"/>
                          </a:solidFill>
                        </a:rPr>
                        <a:t>&lt;1 year</a:t>
                      </a:r>
                    </a:p>
                  </a:txBody>
                  <a:tcPr>
                    <a:solidFill>
                      <a:schemeClr val="accent1">
                        <a:lumMod val="40000"/>
                        <a:lumOff val="60000"/>
                      </a:schemeClr>
                    </a:solidFill>
                  </a:tcPr>
                </a:tc>
                <a:tc>
                  <a:txBody>
                    <a:bodyPr/>
                    <a:lstStyle/>
                    <a:p>
                      <a:r>
                        <a:rPr lang="en-US" sz="2000" b="0" dirty="0">
                          <a:solidFill>
                            <a:schemeClr val="tx1"/>
                          </a:solidFill>
                        </a:rPr>
                        <a:t>10</a:t>
                      </a:r>
                      <a:r>
                        <a:rPr lang="en-US" sz="2000" b="0" baseline="0" dirty="0">
                          <a:solidFill>
                            <a:schemeClr val="tx1"/>
                          </a:solidFill>
                        </a:rPr>
                        <a:t> mg/kg every 8 hours</a:t>
                      </a:r>
                      <a:endParaRPr lang="en-US" sz="20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sz="2000" b="0" dirty="0">
                          <a:solidFill>
                            <a:schemeClr val="tx1"/>
                          </a:solidFill>
                        </a:rPr>
                        <a:t>&gt;1 year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500 mg</a:t>
                      </a:r>
                      <a:r>
                        <a:rPr lang="en-US" sz="2000" b="0" baseline="30000" dirty="0">
                          <a:solidFill>
                            <a:schemeClr val="tx1"/>
                          </a:solidFill>
                        </a:rPr>
                        <a:t>2</a:t>
                      </a:r>
                      <a:r>
                        <a:rPr lang="en-US" sz="2000" b="0" baseline="0" dirty="0">
                          <a:solidFill>
                            <a:schemeClr val="tx1"/>
                          </a:solidFill>
                        </a:rPr>
                        <a:t> every 8 hours</a:t>
                      </a:r>
                      <a:endParaRPr lang="en-US" sz="2000" b="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1357779" y="3769859"/>
            <a:ext cx="6713697" cy="461665"/>
          </a:xfrm>
          <a:prstGeom prst="rect">
            <a:avLst/>
          </a:prstGeom>
          <a:noFill/>
        </p:spPr>
        <p:txBody>
          <a:bodyPr wrap="none" rtlCol="0">
            <a:spAutoFit/>
          </a:bodyPr>
          <a:lstStyle/>
          <a:p>
            <a:r>
              <a:rPr lang="en-US" b="1" dirty="0">
                <a:solidFill>
                  <a:schemeClr val="bg2"/>
                </a:solidFill>
                <a:effectLst/>
                <a:latin typeface="+mn-lt"/>
              </a:rPr>
              <a:t>Intravenous IV acyclovir dosing for varicella </a:t>
            </a:r>
          </a:p>
        </p:txBody>
      </p:sp>
      <p:sp>
        <p:nvSpPr>
          <p:cNvPr id="7" name="Action Button: Return 6">
            <a:hlinkClick r:id="rId3" action="ppaction://hlinksldjump" highlightClick="1"/>
          </p:cNvPr>
          <p:cNvSpPr/>
          <p:nvPr/>
        </p:nvSpPr>
        <p:spPr>
          <a:xfrm>
            <a:off x="7049162"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005338"/>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Case Conclusion</a:t>
            </a:r>
          </a:p>
        </p:txBody>
      </p:sp>
      <p:sp>
        <p:nvSpPr>
          <p:cNvPr id="3" name="Content Placeholder 2"/>
          <p:cNvSpPr>
            <a:spLocks noGrp="1"/>
          </p:cNvSpPr>
          <p:nvPr>
            <p:ph idx="1"/>
          </p:nvPr>
        </p:nvSpPr>
        <p:spPr>
          <a:xfrm>
            <a:off x="322545" y="1434894"/>
            <a:ext cx="8961486" cy="4525963"/>
          </a:xfrm>
        </p:spPr>
        <p:txBody>
          <a:bodyPr>
            <a:normAutofit/>
          </a:bodyPr>
          <a:lstStyle/>
          <a:p>
            <a:r>
              <a:rPr lang="en-US" sz="2300" dirty="0"/>
              <a:t>Cooper was started on IV acyclovir prior to the return of testing. Over the next few days he developed this rash confirming the diagnosis of disseminated varicella.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667000"/>
            <a:ext cx="5067300" cy="342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2545" y="6159101"/>
            <a:ext cx="2144561" cy="369332"/>
          </a:xfrm>
          <a:prstGeom prst="rect">
            <a:avLst/>
          </a:prstGeom>
          <a:noFill/>
        </p:spPr>
        <p:txBody>
          <a:bodyPr wrap="none" rtlCol="0">
            <a:spAutoFit/>
          </a:bodyPr>
          <a:lstStyle/>
          <a:p>
            <a:r>
              <a:rPr lang="en-US" sz="1800" dirty="0">
                <a:solidFill>
                  <a:schemeClr val="bg2"/>
                </a:solidFill>
                <a:effectLst/>
              </a:rPr>
              <a:t>AAP Red Book 2015</a:t>
            </a:r>
          </a:p>
        </p:txBody>
      </p:sp>
      <p:sp>
        <p:nvSpPr>
          <p:cNvPr id="7" name="Action Button: Return 6">
            <a:hlinkClick r:id="rId4" action="ppaction://hlinksldjump" highlightClick="1"/>
          </p:cNvPr>
          <p:cNvSpPr/>
          <p:nvPr/>
        </p:nvSpPr>
        <p:spPr>
          <a:xfrm>
            <a:off x="7434753" y="6144940"/>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nextslide" highlightClick="1"/>
          </p:cNvPr>
          <p:cNvSpPr/>
          <p:nvPr/>
        </p:nvSpPr>
        <p:spPr>
          <a:xfrm rot="10800000">
            <a:off x="8029247" y="6176551"/>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016624"/>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This module was developed by:</a:t>
            </a:r>
          </a:p>
          <a:p>
            <a:r>
              <a:rPr lang="en-US" dirty="0"/>
              <a:t>Ben </a:t>
            </a:r>
            <a:r>
              <a:rPr lang="en-US" dirty="0" err="1"/>
              <a:t>Hanisch</a:t>
            </a:r>
            <a:r>
              <a:rPr lang="en-US" dirty="0"/>
              <a:t>, MD, Children’s National Medical Center </a:t>
            </a:r>
          </a:p>
          <a:p>
            <a:r>
              <a:rPr lang="en-US" dirty="0" err="1"/>
              <a:t>Sanet</a:t>
            </a:r>
            <a:r>
              <a:rPr lang="en-US" dirty="0"/>
              <a:t> Torres-Torres, MD, Children's Mercy Kansas City, MO</a:t>
            </a:r>
          </a:p>
          <a:p>
            <a:endParaRPr lang="en-US" dirty="0"/>
          </a:p>
          <a:p>
            <a:pPr marL="0" indent="0">
              <a:buNone/>
            </a:pPr>
            <a:r>
              <a:rPr lang="en-US" dirty="0"/>
              <a:t>Original Version Date: </a:t>
            </a:r>
            <a:r>
              <a:rPr lang="en-US" dirty="0" smtClean="0"/>
              <a:t>2016</a:t>
            </a:r>
            <a:endParaRPr lang="en-US" dirty="0"/>
          </a:p>
          <a:p>
            <a:pPr marL="0" indent="0">
              <a:buNone/>
            </a:pPr>
            <a:r>
              <a:rPr lang="en-US" dirty="0"/>
              <a:t>Revised on: </a:t>
            </a:r>
          </a:p>
          <a:p>
            <a:pPr marL="0" indent="0">
              <a:buNone/>
            </a:pPr>
            <a:endParaRPr lang="en-US" dirty="0"/>
          </a:p>
          <a:p>
            <a:pPr marL="0" indent="0">
              <a:buNone/>
            </a:pPr>
            <a:r>
              <a:rPr lang="en-US" dirty="0"/>
              <a:t>Part of an educational effort through the PIDS Transplant Infectious Disease working group and the AST ID Community of Practice</a:t>
            </a:r>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p:cNvPr>
          <p:cNvSpPr/>
          <p:nvPr/>
        </p:nvSpPr>
        <p:spPr>
          <a:xfrm rot="10800000">
            <a:off x="7493081" y="6176963"/>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752640"/>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Feedback on the Modules</a:t>
            </a:r>
            <a:endParaRPr lang="en-US" dirty="0"/>
          </a:p>
        </p:txBody>
      </p:sp>
      <p:sp>
        <p:nvSpPr>
          <p:cNvPr id="3" name="Content Placeholder 2"/>
          <p:cNvSpPr>
            <a:spLocks noGrp="1"/>
          </p:cNvSpPr>
          <p:nvPr>
            <p:ph idx="1"/>
          </p:nvPr>
        </p:nvSpPr>
        <p:spPr/>
        <p:txBody>
          <a:bodyPr>
            <a:normAutofit/>
          </a:bodyPr>
          <a:lstStyle/>
          <a:p>
            <a:r>
              <a:rPr lang="en-US" dirty="0">
                <a:ea typeface="ＭＳ Ｐゴシック"/>
              </a:rPr>
              <a:t>PLEASE help to provide us with feedback on the content of these modules! </a:t>
            </a:r>
          </a:p>
          <a:p>
            <a:pPr lvl="1"/>
            <a:r>
              <a:rPr lang="en-US" dirty="0">
                <a:ea typeface="ＭＳ Ｐゴシック"/>
              </a:rPr>
              <a:t>Let us know what you learned and what we can do better</a:t>
            </a:r>
          </a:p>
          <a:p>
            <a:pPr lvl="1"/>
            <a:r>
              <a:rPr lang="en-US" dirty="0">
                <a:ea typeface="ＭＳ Ｐゴシック"/>
              </a:rPr>
              <a:t>Your feedback will help us to improve this work and design future modules</a:t>
            </a:r>
            <a:endParaRPr lang="en-US">
              <a:ea typeface="ＭＳ Ｐゴシック"/>
              <a:cs typeface="Arial"/>
            </a:endParaRPr>
          </a:p>
          <a:p>
            <a:endParaRPr lang="en-US" dirty="0">
              <a:ea typeface="ＭＳ Ｐゴシック"/>
            </a:endParaRPr>
          </a:p>
          <a:p>
            <a:r>
              <a:rPr lang="en-US" dirty="0">
                <a:ea typeface="ＭＳ Ｐゴシック"/>
              </a:rPr>
              <a:t>For any questions or concerns, please contact Tanvi Sharma </a:t>
            </a:r>
            <a:r>
              <a:rPr lang="en-US" dirty="0">
                <a:ea typeface="ＭＳ Ｐゴシック"/>
                <a:hlinkClick r:id="rId3"/>
              </a:rPr>
              <a:t>tanvi.sharma@childrens.harvard.edu</a:t>
            </a:r>
            <a:r>
              <a:rPr lang="en-US" dirty="0">
                <a:ea typeface="ＭＳ Ｐゴシック"/>
              </a:rPr>
              <a:t>  </a:t>
            </a:r>
            <a:endParaRPr lang="en-US"/>
          </a:p>
        </p:txBody>
      </p:sp>
      <p:sp>
        <p:nvSpPr>
          <p:cNvPr id="5" name="Action Button: Forward or Next 4">
            <a:hlinkClick r:id="" action="ppaction://hlinkshowjump?jump=previousslide" highlightClick="1"/>
          </p:cNvPr>
          <p:cNvSpPr/>
          <p:nvPr/>
        </p:nvSpPr>
        <p:spPr>
          <a:xfrm rot="10800000">
            <a:off x="7303030" y="6220786"/>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7813369" y="6207036"/>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363091618"/>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18960" y="3107531"/>
            <a:ext cx="184731" cy="369332"/>
          </a:xfrm>
          <a:prstGeom prst="rect">
            <a:avLst/>
          </a:prstGeom>
          <a:noFill/>
        </p:spPr>
        <p:txBody>
          <a:bodyPr wrap="none" rtlCol="0">
            <a:spAutoFit/>
          </a:bodyPr>
          <a:lstStyle/>
          <a:p>
            <a:endParaRPr lang="en-US" sz="1800" dirty="0"/>
          </a:p>
        </p:txBody>
      </p:sp>
      <p:sp>
        <p:nvSpPr>
          <p:cNvPr id="13" name="Title 12"/>
          <p:cNvSpPr>
            <a:spLocks noGrp="1"/>
          </p:cNvSpPr>
          <p:nvPr>
            <p:ph type="title"/>
          </p:nvPr>
        </p:nvSpPr>
        <p:spPr>
          <a:xfrm>
            <a:off x="628650" y="1379409"/>
            <a:ext cx="7886700" cy="3911901"/>
          </a:xfrm>
        </p:spPr>
        <p:txBody>
          <a:bodyPr>
            <a:normAutofit/>
          </a:bodyPr>
          <a:lstStyle/>
          <a:p>
            <a:r>
              <a:rPr lang="en-US" i="1" dirty="0"/>
              <a:t>To </a:t>
            </a:r>
            <a:r>
              <a:rPr lang="en-US" i="1" u="sng" dirty="0"/>
              <a:t>Navigate</a:t>
            </a:r>
            <a:r>
              <a:rPr lang="en-US" i="1" dirty="0"/>
              <a:t> module, please use BACK and NEXT buttons or master navigation slide at the end of the module</a:t>
            </a:r>
            <a:br>
              <a:rPr lang="en-US" i="1" dirty="0"/>
            </a:br>
            <a:r>
              <a:rPr lang="en-US" dirty="0"/>
              <a:t/>
            </a:r>
            <a:br>
              <a:rPr lang="en-US" dirty="0"/>
            </a:br>
            <a:r>
              <a:rPr lang="en-US" i="1" u="sng" dirty="0"/>
              <a:t>Top Left corner</a:t>
            </a:r>
            <a:r>
              <a:rPr lang="en-US" i="1" dirty="0"/>
              <a:t>: correlates to the American Board of Pediatrics, Pediatric ID content reference</a:t>
            </a:r>
          </a:p>
        </p:txBody>
      </p:sp>
      <p:sp>
        <p:nvSpPr>
          <p:cNvPr id="2" name="TextBox 1"/>
          <p:cNvSpPr txBox="1"/>
          <p:nvPr/>
        </p:nvSpPr>
        <p:spPr>
          <a:xfrm>
            <a:off x="874987" y="5279486"/>
            <a:ext cx="7295492" cy="369332"/>
          </a:xfrm>
          <a:prstGeom prst="rect">
            <a:avLst/>
          </a:prstGeom>
          <a:noFill/>
        </p:spPr>
        <p:txBody>
          <a:bodyPr wrap="square" rtlCol="0">
            <a:spAutoFit/>
          </a:bodyPr>
          <a:lstStyle/>
          <a:p>
            <a:pPr algn="ctr"/>
            <a:r>
              <a:rPr lang="en-US" sz="1800" b="1" dirty="0">
                <a:solidFill>
                  <a:srgbClr val="FF0000"/>
                </a:solidFill>
              </a:rPr>
              <a:t>This slide is NOT part of case presentation. Provided for reference only. </a:t>
            </a:r>
          </a:p>
        </p:txBody>
      </p:sp>
      <p:sp>
        <p:nvSpPr>
          <p:cNvPr id="5" name="Action Button: Back or Previous 4">
            <a:hlinkClick r:id="" action="ppaction://hlinkshowjump?jump=nextslide" highlightClick="1"/>
          </p:cNvPr>
          <p:cNvSpPr/>
          <p:nvPr/>
        </p:nvSpPr>
        <p:spPr>
          <a:xfrm rot="10800000">
            <a:off x="83212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72235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7724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97058850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Cooper</a:t>
            </a:r>
          </a:p>
        </p:txBody>
      </p:sp>
      <p:sp>
        <p:nvSpPr>
          <p:cNvPr id="3" name="Content Placeholder 2"/>
          <p:cNvSpPr>
            <a:spLocks noGrp="1"/>
          </p:cNvSpPr>
          <p:nvPr>
            <p:ph idx="1"/>
          </p:nvPr>
        </p:nvSpPr>
        <p:spPr/>
        <p:txBody>
          <a:bodyPr>
            <a:normAutofit fontScale="92500" lnSpcReduction="10000"/>
          </a:bodyPr>
          <a:lstStyle/>
          <a:p>
            <a:pPr marL="0" lvl="0" indent="0">
              <a:buNone/>
            </a:pPr>
            <a:r>
              <a:rPr lang="en-US" sz="2400" dirty="0"/>
              <a:t>He is a 4 year old male s/p hematopoietic stem cell transplant from a matched unrelated donor 120 days ago for </a:t>
            </a:r>
            <a:r>
              <a:rPr lang="en-US" sz="2400" dirty="0" err="1"/>
              <a:t>Wiskott</a:t>
            </a:r>
            <a:r>
              <a:rPr lang="en-US" sz="2400" dirty="0"/>
              <a:t>-Aldrich who presents with acute-onset fever of 101</a:t>
            </a:r>
            <a:r>
              <a:rPr lang="en-US" sz="2400" dirty="0">
                <a:sym typeface="Symbol"/>
              </a:rPr>
              <a:t></a:t>
            </a:r>
            <a:r>
              <a:rPr lang="en-US" sz="2400" dirty="0"/>
              <a:t>F (oral), emesis and general malaise.</a:t>
            </a:r>
          </a:p>
          <a:p>
            <a:pPr marL="0" lvl="0" indent="0">
              <a:buNone/>
            </a:pPr>
            <a:endParaRPr lang="en-US" sz="2400" dirty="0"/>
          </a:p>
          <a:p>
            <a:pPr marL="0" lvl="0" indent="0">
              <a:buNone/>
            </a:pPr>
            <a:r>
              <a:rPr lang="en-US" sz="2400" dirty="0"/>
              <a:t>His post-transplant course complicated by graft versus host disease (</a:t>
            </a:r>
            <a:r>
              <a:rPr lang="en-US" sz="2400" dirty="0" err="1"/>
              <a:t>GvHD</a:t>
            </a:r>
            <a:r>
              <a:rPr lang="en-US" sz="2400" dirty="0"/>
              <a:t>) of skin/GI tract, still on immunosuppressive therapy with tacrolimus and is on a taper of oral prednisone after a recent flair.</a:t>
            </a:r>
          </a:p>
          <a:p>
            <a:pPr marL="0" lvl="0" indent="0">
              <a:buNone/>
            </a:pPr>
            <a:endParaRPr lang="en-US" sz="2400" dirty="0"/>
          </a:p>
          <a:p>
            <a:pPr marL="0" lvl="0" indent="0">
              <a:buNone/>
            </a:pPr>
            <a:r>
              <a:rPr lang="en-US" sz="2400" dirty="0"/>
              <a:t>He is prescribed TMP-SMZ twice daily on weekends, though the family reports difficulty remembering to take this medication regularly. </a:t>
            </a:r>
          </a:p>
          <a:p>
            <a:pPr marL="0" indent="0">
              <a:buNone/>
            </a:pPr>
            <a:endParaRPr lang="en-US" dirty="0"/>
          </a:p>
        </p:txBody>
      </p:sp>
      <p:sp>
        <p:nvSpPr>
          <p:cNvPr id="4" name="Action Button: Back or Previous 3">
            <a:hlinkClick r:id="" action="ppaction://hlinkshowjump?jump=nextslide" highlightClick="1"/>
          </p:cNvPr>
          <p:cNvSpPr/>
          <p:nvPr/>
        </p:nvSpPr>
        <p:spPr>
          <a:xfrm rot="10800000">
            <a:off x="8048136" y="6227224"/>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7537797" y="6207036"/>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411649081"/>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Additional History</a:t>
            </a:r>
          </a:p>
        </p:txBody>
      </p:sp>
      <p:sp>
        <p:nvSpPr>
          <p:cNvPr id="3" name="Content Placeholder 2"/>
          <p:cNvSpPr>
            <a:spLocks noGrp="1"/>
          </p:cNvSpPr>
          <p:nvPr>
            <p:ph idx="1"/>
          </p:nvPr>
        </p:nvSpPr>
        <p:spPr>
          <a:xfrm>
            <a:off x="728597" y="1327032"/>
            <a:ext cx="8534400" cy="4697987"/>
          </a:xfrm>
        </p:spPr>
        <p:txBody>
          <a:bodyPr>
            <a:normAutofit/>
          </a:bodyPr>
          <a:lstStyle/>
          <a:p>
            <a:pPr marL="0" indent="0">
              <a:buNone/>
            </a:pPr>
            <a:r>
              <a:rPr lang="en-US" sz="1800" dirty="0"/>
              <a:t>ROS: negative for rash, cough, diarrhea, ill contacts</a:t>
            </a:r>
          </a:p>
          <a:p>
            <a:pPr marL="0" indent="0">
              <a:buNone/>
            </a:pPr>
            <a:r>
              <a:rPr lang="en-US" sz="1800" dirty="0"/>
              <a:t>			</a:t>
            </a:r>
          </a:p>
          <a:p>
            <a:pPr marL="0" indent="0">
              <a:buNone/>
            </a:pPr>
            <a:r>
              <a:rPr lang="en-US" sz="1800" dirty="0"/>
              <a:t>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pPr marL="0" indent="0">
              <a:buNone/>
            </a:pPr>
            <a:endParaRPr lang="en-US" sz="1800" dirty="0"/>
          </a:p>
          <a:p>
            <a:pPr marL="0" indent="0">
              <a:buNone/>
            </a:pPr>
            <a:r>
              <a:rPr lang="en-US" sz="1800" dirty="0"/>
              <a:t>Pre Transplant </a:t>
            </a:r>
            <a:r>
              <a:rPr lang="en-US" sz="1800" dirty="0" err="1"/>
              <a:t>serologies</a:t>
            </a:r>
            <a:endParaRPr lang="en-US" sz="1800" dirty="0"/>
          </a:p>
          <a:p>
            <a:pPr marL="0" indent="0">
              <a:buFont typeface="Arial" panose="020B0604020202020204" pitchFamily="34" charset="0"/>
              <a:buNone/>
            </a:pPr>
            <a:r>
              <a:rPr lang="en-US" sz="1800" dirty="0"/>
              <a:t>CMV: Donor-/Recipient-</a:t>
            </a:r>
          </a:p>
          <a:p>
            <a:pPr marL="0" indent="0">
              <a:buFont typeface="Arial" panose="020B0604020202020204" pitchFamily="34" charset="0"/>
              <a:buNone/>
            </a:pPr>
            <a:r>
              <a:rPr lang="en-US" sz="1800" dirty="0"/>
              <a:t>EBV: Donor+/Recipient-</a:t>
            </a:r>
          </a:p>
          <a:p>
            <a:pPr marL="0" indent="0">
              <a:buFont typeface="Arial" panose="020B0604020202020204" pitchFamily="34" charset="0"/>
              <a:buNone/>
            </a:pPr>
            <a:r>
              <a:rPr lang="en-US" sz="1800" dirty="0"/>
              <a:t>HSV: IGG Positive</a:t>
            </a:r>
          </a:p>
          <a:p>
            <a:pPr marL="0" indent="0">
              <a:buFont typeface="Arial" panose="020B0604020202020204" pitchFamily="34" charset="0"/>
              <a:buNone/>
            </a:pPr>
            <a:r>
              <a:rPr lang="en-US" sz="1800" dirty="0"/>
              <a:t>VZV: IGG Positive</a:t>
            </a:r>
          </a:p>
          <a:p>
            <a:pPr marL="0" indent="0">
              <a:buNone/>
            </a:pPr>
            <a:endParaRPr lang="en-US" sz="1800" dirty="0"/>
          </a:p>
        </p:txBody>
      </p:sp>
      <p:sp>
        <p:nvSpPr>
          <p:cNvPr id="4" name="Content Placeholder 2"/>
          <p:cNvSpPr txBox="1">
            <a:spLocks/>
          </p:cNvSpPr>
          <p:nvPr/>
        </p:nvSpPr>
        <p:spPr>
          <a:xfrm>
            <a:off x="457200" y="3962400"/>
            <a:ext cx="8229600" cy="2262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100" dirty="0"/>
          </a:p>
        </p:txBody>
      </p:sp>
      <p:graphicFrame>
        <p:nvGraphicFramePr>
          <p:cNvPr id="5" name="Table 4"/>
          <p:cNvGraphicFramePr>
            <a:graphicFrameLocks noGrp="1"/>
          </p:cNvGraphicFramePr>
          <p:nvPr>
            <p:extLst>
              <p:ext uri="{D42A27DB-BD31-4B8C-83A1-F6EECF244321}">
                <p14:modId xmlns:p14="http://schemas.microsoft.com/office/powerpoint/2010/main" val="4224065088"/>
              </p:ext>
            </p:extLst>
          </p:nvPr>
        </p:nvGraphicFramePr>
        <p:xfrm>
          <a:off x="1512516" y="2031932"/>
          <a:ext cx="5489534" cy="2026818"/>
        </p:xfrm>
        <a:graphic>
          <a:graphicData uri="http://schemas.openxmlformats.org/drawingml/2006/table">
            <a:tbl>
              <a:tblPr firstRow="1" bandRow="1">
                <a:tableStyleId>{5C22544A-7EE6-4342-B048-85BDC9FD1C3A}</a:tableStyleId>
              </a:tblPr>
              <a:tblGrid>
                <a:gridCol w="2744767">
                  <a:extLst>
                    <a:ext uri="{9D8B030D-6E8A-4147-A177-3AD203B41FA5}">
                      <a16:colId xmlns:a16="http://schemas.microsoft.com/office/drawing/2014/main" val="20000"/>
                    </a:ext>
                  </a:extLst>
                </a:gridCol>
                <a:gridCol w="2744767">
                  <a:extLst>
                    <a:ext uri="{9D8B030D-6E8A-4147-A177-3AD203B41FA5}">
                      <a16:colId xmlns:a16="http://schemas.microsoft.com/office/drawing/2014/main" val="20001"/>
                    </a:ext>
                  </a:extLst>
                </a:gridCol>
              </a:tblGrid>
              <a:tr h="448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2"/>
                          </a:solidFill>
                          <a:latin typeface="+mn-lt"/>
                          <a:cs typeface="Arial" panose="020B0604020202020204" pitchFamily="34" charset="0"/>
                        </a:rPr>
                        <a:t>WBC: 1.4 K/mcl</a:t>
                      </a:r>
                      <a:endParaRPr lang="en-US" b="0" dirty="0">
                        <a:solidFill>
                          <a:schemeClr val="bg2"/>
                        </a:solidFill>
                        <a:latin typeface="+mn-lt"/>
                        <a:cs typeface="Arial" panose="020B0604020202020204" pitchFamily="34" charset="0"/>
                      </a:endParaRPr>
                    </a:p>
                  </a:txBody>
                  <a:tcPr>
                    <a:solidFill>
                      <a:schemeClr val="accent1">
                        <a:lumMod val="20000"/>
                        <a:lumOff val="80000"/>
                      </a:schemeClr>
                    </a:solidFill>
                  </a:tcPr>
                </a:tc>
                <a:tc>
                  <a:txBody>
                    <a:bodyPr/>
                    <a:lstStyle/>
                    <a:p>
                      <a:r>
                        <a:rPr lang="en-US" sz="1800" b="0" dirty="0">
                          <a:solidFill>
                            <a:schemeClr val="bg2"/>
                          </a:solidFill>
                          <a:latin typeface="+mn-lt"/>
                          <a:cs typeface="Arial" panose="020B0604020202020204" pitchFamily="34" charset="0"/>
                        </a:rPr>
                        <a:t>AST: 20 u/L</a:t>
                      </a:r>
                      <a:endParaRPr lang="en-US" b="0" dirty="0">
                        <a:solidFill>
                          <a:schemeClr val="bg2"/>
                        </a:solidFill>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433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2"/>
                          </a:solidFill>
                          <a:latin typeface="+mn-lt"/>
                          <a:cs typeface="Arial" panose="020B0604020202020204" pitchFamily="34" charset="0"/>
                        </a:rPr>
                        <a:t>ALC: 0.8 K/mcl	</a:t>
                      </a:r>
                    </a:p>
                  </a:txBody>
                  <a:tcPr/>
                </a:tc>
                <a:tc>
                  <a:txBody>
                    <a:bodyPr/>
                    <a:lstStyle/>
                    <a:p>
                      <a:r>
                        <a:rPr lang="en-US" dirty="0">
                          <a:solidFill>
                            <a:schemeClr val="bg2"/>
                          </a:solidFill>
                          <a:latin typeface="+mn-lt"/>
                          <a:cs typeface="Arial" panose="020B0604020202020204" pitchFamily="34" charset="0"/>
                        </a:rPr>
                        <a:t>ALT: 35 u/L</a:t>
                      </a:r>
                    </a:p>
                  </a:txBody>
                  <a:tcPr/>
                </a:tc>
                <a:extLst>
                  <a:ext uri="{0D108BD9-81ED-4DB2-BD59-A6C34878D82A}">
                    <a16:rowId xmlns:a16="http://schemas.microsoft.com/office/drawing/2014/main" val="10001"/>
                  </a:ext>
                </a:extLst>
              </a:tr>
              <a:tr h="413983">
                <a:tc>
                  <a:txBody>
                    <a:bodyPr/>
                    <a:lstStyle/>
                    <a:p>
                      <a:r>
                        <a:rPr lang="en-US" sz="1800" dirty="0">
                          <a:solidFill>
                            <a:schemeClr val="bg2"/>
                          </a:solidFill>
                          <a:latin typeface="+mn-lt"/>
                          <a:cs typeface="Arial" panose="020B0604020202020204" pitchFamily="34" charset="0"/>
                        </a:rPr>
                        <a:t>ANC 0.6 K/mcl</a:t>
                      </a:r>
                      <a:endParaRPr lang="en-US" dirty="0">
                        <a:solidFill>
                          <a:schemeClr val="bg2"/>
                        </a:solidFill>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2"/>
                          </a:solidFill>
                          <a:latin typeface="+mn-lt"/>
                          <a:cs typeface="Arial" panose="020B0604020202020204" pitchFamily="34" charset="0"/>
                        </a:rPr>
                        <a:t>Total IGG:  250 </a:t>
                      </a:r>
                      <a:r>
                        <a:rPr lang="en-US" dirty="0">
                          <a:solidFill>
                            <a:schemeClr val="bg2"/>
                          </a:solidFill>
                        </a:rPr>
                        <a:t>mg/</a:t>
                      </a:r>
                      <a:r>
                        <a:rPr lang="en-US" dirty="0" err="1">
                          <a:solidFill>
                            <a:schemeClr val="bg2"/>
                          </a:solidFill>
                        </a:rPr>
                        <a:t>dL</a:t>
                      </a:r>
                      <a:endParaRPr lang="en-US" dirty="0">
                        <a:solidFill>
                          <a:schemeClr val="bg2"/>
                        </a:solidFill>
                      </a:endParaRPr>
                    </a:p>
                  </a:txBody>
                  <a:tcPr/>
                </a:tc>
                <a:extLst>
                  <a:ext uri="{0D108BD9-81ED-4DB2-BD59-A6C34878D82A}">
                    <a16:rowId xmlns:a16="http://schemas.microsoft.com/office/drawing/2014/main" val="10002"/>
                  </a:ext>
                </a:extLst>
              </a:tr>
              <a:tr h="309269">
                <a:tc>
                  <a:txBody>
                    <a:bodyPr/>
                    <a:lstStyle/>
                    <a:p>
                      <a:r>
                        <a:rPr lang="en-US" sz="1800" dirty="0" err="1">
                          <a:solidFill>
                            <a:schemeClr val="bg2"/>
                          </a:solidFill>
                          <a:latin typeface="+mn-lt"/>
                          <a:cs typeface="Arial" panose="020B0604020202020204" pitchFamily="34" charset="0"/>
                        </a:rPr>
                        <a:t>Hgb</a:t>
                      </a:r>
                      <a:r>
                        <a:rPr lang="en-US" sz="1800" dirty="0">
                          <a:solidFill>
                            <a:schemeClr val="bg2"/>
                          </a:solidFill>
                          <a:latin typeface="+mn-lt"/>
                          <a:cs typeface="Arial" panose="020B0604020202020204" pitchFamily="34" charset="0"/>
                        </a:rPr>
                        <a:t>: 8.5 g/</a:t>
                      </a:r>
                      <a:r>
                        <a:rPr lang="en-US" sz="1800" dirty="0" err="1">
                          <a:solidFill>
                            <a:schemeClr val="bg2"/>
                          </a:solidFill>
                          <a:latin typeface="+mn-lt"/>
                          <a:cs typeface="Arial" panose="020B0604020202020204" pitchFamily="34" charset="0"/>
                        </a:rPr>
                        <a:t>dL</a:t>
                      </a:r>
                      <a:endParaRPr lang="en-US" dirty="0">
                        <a:solidFill>
                          <a:schemeClr val="bg2"/>
                        </a:solidFill>
                        <a:latin typeface="+mn-lt"/>
                        <a:cs typeface="Arial" panose="020B0604020202020204" pitchFamily="34" charset="0"/>
                      </a:endParaRPr>
                    </a:p>
                  </a:txBody>
                  <a:tcPr/>
                </a:tc>
                <a:tc>
                  <a:txBody>
                    <a:bodyPr/>
                    <a:lstStyle/>
                    <a:p>
                      <a:endParaRPr lang="en-US" dirty="0">
                        <a:solidFill>
                          <a:schemeClr val="bg2"/>
                        </a:solidFill>
                        <a:latin typeface="+mn-lt"/>
                        <a:cs typeface="Arial" panose="020B0604020202020204" pitchFamily="34" charset="0"/>
                      </a:endParaRPr>
                    </a:p>
                  </a:txBody>
                  <a:tcPr/>
                </a:tc>
                <a:extLst>
                  <a:ext uri="{0D108BD9-81ED-4DB2-BD59-A6C34878D82A}">
                    <a16:rowId xmlns:a16="http://schemas.microsoft.com/office/drawing/2014/main" val="10003"/>
                  </a:ext>
                </a:extLst>
              </a:tr>
              <a:tr h="312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solidFill>
                            <a:schemeClr val="bg2"/>
                          </a:solidFill>
                          <a:latin typeface="+mn-lt"/>
                          <a:cs typeface="Arial" panose="020B0604020202020204" pitchFamily="34" charset="0"/>
                        </a:rPr>
                        <a:t>Plt</a:t>
                      </a:r>
                      <a:r>
                        <a:rPr lang="en-US" sz="1800" dirty="0">
                          <a:solidFill>
                            <a:schemeClr val="bg2"/>
                          </a:solidFill>
                          <a:latin typeface="+mn-lt"/>
                          <a:cs typeface="Arial" panose="020B0604020202020204" pitchFamily="34" charset="0"/>
                        </a:rPr>
                        <a:t>: 140  K/mcl</a:t>
                      </a:r>
                    </a:p>
                  </a:txBody>
                  <a:tcPr/>
                </a:tc>
                <a:tc>
                  <a:txBody>
                    <a:bodyPr/>
                    <a:lstStyle/>
                    <a:p>
                      <a:endParaRPr lang="en-US" dirty="0">
                        <a:solidFill>
                          <a:schemeClr val="bg2"/>
                        </a:solidFill>
                        <a:latin typeface="+mn-lt"/>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6" name="Action Button: Back or Previous 5">
            <a:hlinkClick r:id="" action="ppaction://hlinkshowjump?jump=nextslide" highlightClick="1"/>
          </p:cNvPr>
          <p:cNvSpPr/>
          <p:nvPr/>
        </p:nvSpPr>
        <p:spPr>
          <a:xfrm rot="10800000">
            <a:off x="8048136" y="6227224"/>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926756"/>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sp>
        <p:nvSpPr>
          <p:cNvPr id="3" name="Content Placeholder 2"/>
          <p:cNvSpPr>
            <a:spLocks noGrp="1"/>
          </p:cNvSpPr>
          <p:nvPr>
            <p:ph idx="1"/>
          </p:nvPr>
        </p:nvSpPr>
        <p:spPr>
          <a:xfrm>
            <a:off x="304800" y="1524000"/>
            <a:ext cx="8610600" cy="4648200"/>
          </a:xfrm>
        </p:spPr>
        <p:txBody>
          <a:bodyPr>
            <a:normAutofit fontScale="92500" lnSpcReduction="10000"/>
          </a:bodyPr>
          <a:lstStyle/>
          <a:p>
            <a:pPr marL="457200" lvl="1" indent="0" algn="ctr">
              <a:buNone/>
            </a:pPr>
            <a:r>
              <a:rPr lang="en-US" dirty="0"/>
              <a:t>BP 92/43, HR 115, T 37.8 axillary, RR 16, SpO</a:t>
            </a:r>
            <a:r>
              <a:rPr lang="en-US" baseline="-25000" dirty="0"/>
              <a:t>2 </a:t>
            </a:r>
            <a:r>
              <a:rPr lang="en-US" dirty="0"/>
              <a:t>99%</a:t>
            </a:r>
          </a:p>
          <a:p>
            <a:pPr marL="457200" lvl="1" indent="0">
              <a:buNone/>
            </a:pPr>
            <a:endParaRPr lang="en-US" dirty="0"/>
          </a:p>
          <a:p>
            <a:pPr lvl="1"/>
            <a:r>
              <a:rPr lang="en-US" dirty="0"/>
              <a:t>General: Moderately ill appearing</a:t>
            </a:r>
          </a:p>
          <a:p>
            <a:pPr lvl="1"/>
            <a:r>
              <a:rPr lang="en-US" dirty="0"/>
              <a:t>HEENT: MMM, no conjunctivitis or congestion</a:t>
            </a:r>
          </a:p>
          <a:p>
            <a:pPr lvl="1"/>
            <a:r>
              <a:rPr lang="en-US" dirty="0"/>
              <a:t>CHEST: Clear to auscultation, no murmurs</a:t>
            </a:r>
          </a:p>
          <a:p>
            <a:pPr lvl="1"/>
            <a:r>
              <a:rPr lang="en-US" dirty="0"/>
              <a:t>ABDOMEN: Diffuse tenderness, no rebound, bowel sounds present</a:t>
            </a:r>
          </a:p>
          <a:p>
            <a:pPr lvl="1"/>
            <a:r>
              <a:rPr lang="en-US" dirty="0"/>
              <a:t>EXTREMETIES: Warm and well perfused</a:t>
            </a:r>
          </a:p>
          <a:p>
            <a:pPr lvl="1"/>
            <a:r>
              <a:rPr lang="en-US" dirty="0"/>
              <a:t>SKIN: Scattered patches of hyper and hypo pigmentation stable to prior exam, no rash</a:t>
            </a:r>
          </a:p>
          <a:p>
            <a:pPr lvl="1"/>
            <a:endParaRPr lang="en-US" dirty="0"/>
          </a:p>
          <a:p>
            <a:pPr lvl="1"/>
            <a:r>
              <a:rPr lang="en-US" dirty="0"/>
              <a:t>No central access (e.g. port) at time of presentation</a:t>
            </a:r>
          </a:p>
          <a:p>
            <a:pPr lvl="1"/>
            <a:endParaRPr lang="en-US" dirty="0"/>
          </a:p>
        </p:txBody>
      </p:sp>
      <p:sp>
        <p:nvSpPr>
          <p:cNvPr id="4" name="Action Button: Back or Previous 3">
            <a:hlinkClick r:id="" action="ppaction://hlinkshowjump?jump=nextslide" highlightClick="1"/>
          </p:cNvPr>
          <p:cNvSpPr/>
          <p:nvPr/>
        </p:nvSpPr>
        <p:spPr>
          <a:xfrm rot="10800000">
            <a:off x="8048136" y="6227224"/>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087737"/>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6690" y="2101242"/>
            <a:ext cx="2312276"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effectLst/>
                <a:hlinkClick r:id="rId3" action="ppaction://hlinksldjump"/>
              </a:rPr>
              <a:t>Staphylococcus </a:t>
            </a:r>
            <a:r>
              <a:rPr lang="en-US" sz="1600" i="1" dirty="0" err="1">
                <a:solidFill>
                  <a:schemeClr val="tx1"/>
                </a:solidFill>
                <a:effectLst/>
                <a:hlinkClick r:id="rId3" action="ppaction://hlinksldjump"/>
              </a:rPr>
              <a:t>aureus</a:t>
            </a:r>
            <a:endParaRPr lang="en-US" sz="1600" i="1" dirty="0">
              <a:solidFill>
                <a:schemeClr val="tx1"/>
              </a:solidFill>
              <a:effectLst/>
            </a:endParaRPr>
          </a:p>
        </p:txBody>
      </p:sp>
      <p:sp>
        <p:nvSpPr>
          <p:cNvPr id="5" name="Oval 4"/>
          <p:cNvSpPr/>
          <p:nvPr/>
        </p:nvSpPr>
        <p:spPr>
          <a:xfrm>
            <a:off x="1752600" y="4234842"/>
            <a:ext cx="2312276"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effectLst/>
                <a:hlinkClick r:id="rId4" action="ppaction://hlinksldjump"/>
              </a:rPr>
              <a:t>Viridans streptococci</a:t>
            </a:r>
            <a:endParaRPr lang="en-US" sz="1600" dirty="0">
              <a:solidFill>
                <a:schemeClr val="tx1"/>
              </a:solidFill>
              <a:effectLst/>
            </a:endParaRPr>
          </a:p>
        </p:txBody>
      </p:sp>
      <p:sp>
        <p:nvSpPr>
          <p:cNvPr id="6" name="Oval 5"/>
          <p:cNvSpPr/>
          <p:nvPr/>
        </p:nvSpPr>
        <p:spPr>
          <a:xfrm>
            <a:off x="3174124" y="2101242"/>
            <a:ext cx="2312276"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effectLst/>
                <a:hlinkClick r:id="rId5" action="ppaction://hlinksldjump"/>
              </a:rPr>
              <a:t>Streptococcus pneumoniae</a:t>
            </a:r>
            <a:endParaRPr lang="en-US" sz="1600" i="1" dirty="0">
              <a:solidFill>
                <a:schemeClr val="tx1"/>
              </a:solidFill>
              <a:effectLst/>
            </a:endParaRPr>
          </a:p>
        </p:txBody>
      </p:sp>
      <p:sp>
        <p:nvSpPr>
          <p:cNvPr id="7" name="Oval 6"/>
          <p:cNvSpPr/>
          <p:nvPr/>
        </p:nvSpPr>
        <p:spPr>
          <a:xfrm>
            <a:off x="4774324" y="4158642"/>
            <a:ext cx="2312276"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effectLst/>
                <a:hlinkClick r:id="rId6" action="ppaction://hlinksldjump"/>
              </a:rPr>
              <a:t>Pseudomonas</a:t>
            </a:r>
          </a:p>
          <a:p>
            <a:pPr algn="ctr"/>
            <a:r>
              <a:rPr lang="en-US" sz="1600" i="1" dirty="0" err="1">
                <a:solidFill>
                  <a:schemeClr val="tx1"/>
                </a:solidFill>
                <a:effectLst/>
                <a:hlinkClick r:id="rId6" action="ppaction://hlinksldjump"/>
              </a:rPr>
              <a:t>aeruginosa</a:t>
            </a:r>
            <a:endParaRPr lang="en-US" sz="1600" i="1" dirty="0">
              <a:solidFill>
                <a:schemeClr val="tx1"/>
              </a:solidFill>
              <a:effectLst/>
            </a:endParaRPr>
          </a:p>
        </p:txBody>
      </p:sp>
      <p:sp>
        <p:nvSpPr>
          <p:cNvPr id="8" name="Oval 7"/>
          <p:cNvSpPr/>
          <p:nvPr/>
        </p:nvSpPr>
        <p:spPr>
          <a:xfrm>
            <a:off x="6096000" y="2101242"/>
            <a:ext cx="2312276"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effectLst/>
                <a:hlinkClick r:id="rId7" action="ppaction://hlinksldjump"/>
              </a:rPr>
              <a:t>Pneumocystis </a:t>
            </a:r>
            <a:r>
              <a:rPr lang="en-US" sz="1600" i="1" dirty="0" err="1">
                <a:solidFill>
                  <a:schemeClr val="tx1"/>
                </a:solidFill>
                <a:effectLst/>
                <a:hlinkClick r:id="rId7" action="ppaction://hlinksldjump"/>
              </a:rPr>
              <a:t>jirovecii</a:t>
            </a:r>
            <a:endParaRPr lang="en-US" sz="1600" dirty="0">
              <a:solidFill>
                <a:schemeClr val="tx1"/>
              </a:solidFill>
              <a:effectLst/>
            </a:endParaRPr>
          </a:p>
        </p:txBody>
      </p:sp>
      <p:sp>
        <p:nvSpPr>
          <p:cNvPr id="9" name="Title 8"/>
          <p:cNvSpPr>
            <a:spLocks noGrp="1"/>
          </p:cNvSpPr>
          <p:nvPr>
            <p:ph type="title"/>
          </p:nvPr>
        </p:nvSpPr>
        <p:spPr>
          <a:xfrm>
            <a:off x="252609" y="501042"/>
            <a:ext cx="8763000" cy="1143000"/>
          </a:xfrm>
        </p:spPr>
        <p:txBody>
          <a:bodyPr>
            <a:normAutofit fontScale="90000"/>
          </a:bodyPr>
          <a:lstStyle/>
          <a:p>
            <a:r>
              <a:rPr lang="en-US" sz="2600" dirty="0"/>
              <a:t>Blood cultures are drawn and you are asked what organism is most likely to cause of his illness?</a:t>
            </a:r>
            <a:r>
              <a:rPr lang="en-US" dirty="0"/>
              <a:t/>
            </a:r>
            <a:br>
              <a:rPr lang="en-US" dirty="0"/>
            </a:br>
            <a:endParaRPr lang="en-US" dirty="0"/>
          </a:p>
        </p:txBody>
      </p:sp>
      <p:sp>
        <p:nvSpPr>
          <p:cNvPr id="10" name="Action Button: Back or Previous 9">
            <a:hlinkClick r:id="rId8" action="ppaction://hlinksldjump" highlightClick="1"/>
          </p:cNvPr>
          <p:cNvSpPr/>
          <p:nvPr/>
        </p:nvSpPr>
        <p:spPr>
          <a:xfrm rot="10800000">
            <a:off x="8048136" y="6227224"/>
            <a:ext cx="411729" cy="440134"/>
          </a:xfrm>
          <a:prstGeom prst="actionButtonBackPrevious">
            <a:avLst/>
          </a:prstGeom>
          <a:blipFill>
            <a:blip r:embed="rId9">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Return 12">
            <a:hlinkClick r:id="rId10" action="ppaction://hlinksldjump" highlightClick="1"/>
            <a:extLst>
              <a:ext uri="{FF2B5EF4-FFF2-40B4-BE49-F238E27FC236}">
                <a16:creationId xmlns:a16="http://schemas.microsoft.com/office/drawing/2014/main" id="{6F02C457-F831-40DC-9679-2E88411A245D}"/>
              </a:ext>
            </a:extLst>
          </p:cNvPr>
          <p:cNvSpPr/>
          <p:nvPr/>
        </p:nvSpPr>
        <p:spPr>
          <a:xfrm>
            <a:off x="7498439" y="6211418"/>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599688"/>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Staphylococcus aureus</a:t>
            </a:r>
          </a:p>
        </p:txBody>
      </p:sp>
      <p:sp>
        <p:nvSpPr>
          <p:cNvPr id="3" name="Content Placeholder 2"/>
          <p:cNvSpPr>
            <a:spLocks noGrp="1"/>
          </p:cNvSpPr>
          <p:nvPr>
            <p:ph sz="half" idx="1"/>
          </p:nvPr>
        </p:nvSpPr>
        <p:spPr>
          <a:xfrm>
            <a:off x="685800" y="1447800"/>
            <a:ext cx="4571998" cy="4401855"/>
          </a:xfrm>
        </p:spPr>
        <p:txBody>
          <a:bodyPr>
            <a:normAutofit fontScale="25000" lnSpcReduction="20000"/>
          </a:bodyPr>
          <a:lstStyle/>
          <a:p>
            <a:r>
              <a:rPr lang="en-US" sz="9200" dirty="0"/>
              <a:t>Common cause of bacteremia in immunocompromised hosts </a:t>
            </a:r>
          </a:p>
          <a:p>
            <a:r>
              <a:rPr lang="en-US" sz="9200" dirty="0"/>
              <a:t>Empiric coverage for methicillin-resistant S. </a:t>
            </a:r>
            <a:r>
              <a:rPr lang="en-US" sz="9200" i="1" dirty="0" err="1"/>
              <a:t>aureus</a:t>
            </a:r>
            <a:r>
              <a:rPr lang="en-US" sz="9200" dirty="0"/>
              <a:t> (MRSA) should be considered depending on local resistance patterns.</a:t>
            </a:r>
          </a:p>
          <a:p>
            <a:r>
              <a:rPr lang="en-US" sz="9200" dirty="0"/>
              <a:t>Risk is lower given the lack of central line</a:t>
            </a:r>
          </a:p>
          <a:p>
            <a:endParaRPr lang="en-US" sz="9200" dirty="0"/>
          </a:p>
          <a:p>
            <a:r>
              <a:rPr lang="en-US" sz="9200" dirty="0"/>
              <a:t>Coagulase negative staphylococci  much more common than MRSA. </a:t>
            </a:r>
          </a:p>
          <a:p>
            <a:pPr marL="0" indent="0">
              <a:buNone/>
            </a:pPr>
            <a:endParaRPr lang="en-US" dirty="0"/>
          </a:p>
        </p:txBody>
      </p:sp>
      <p:pic>
        <p:nvPicPr>
          <p:cNvPr id="1026" name="Picture 2" descr="C:\Users\bhanisch\Downloads\2297.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9" y="1524000"/>
            <a:ext cx="3512449"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12989" y="4310390"/>
            <a:ext cx="1734770" cy="261610"/>
          </a:xfrm>
          <a:prstGeom prst="rect">
            <a:avLst/>
          </a:prstGeom>
          <a:noFill/>
        </p:spPr>
        <p:txBody>
          <a:bodyPr wrap="none" rtlCol="0">
            <a:spAutoFit/>
          </a:bodyPr>
          <a:lstStyle/>
          <a:p>
            <a:r>
              <a:rPr lang="en-US" sz="1100" dirty="0">
                <a:solidFill>
                  <a:schemeClr val="bg2"/>
                </a:solidFill>
                <a:effectLst/>
              </a:rPr>
              <a:t>CDC/ Dr. Richard </a:t>
            </a:r>
            <a:r>
              <a:rPr lang="en-US" sz="1100" dirty="0" err="1">
                <a:solidFill>
                  <a:schemeClr val="bg2"/>
                </a:solidFill>
                <a:effectLst/>
              </a:rPr>
              <a:t>Facklam</a:t>
            </a:r>
            <a:endParaRPr lang="en-US" sz="1100" dirty="0">
              <a:solidFill>
                <a:schemeClr val="bg2"/>
              </a:solidFill>
              <a:effectLst/>
            </a:endParaRPr>
          </a:p>
        </p:txBody>
      </p:sp>
      <p:sp>
        <p:nvSpPr>
          <p:cNvPr id="7" name="Action Button: Return 6">
            <a:hlinkClick r:id="rId4"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437489"/>
      </p:ext>
    </p:extLst>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GSM STANDARD UofL TEMPLATE">
  <a:themeElements>
    <a:clrScheme name="Custom 1">
      <a:dk1>
        <a:srgbClr val="000000"/>
      </a:dk1>
      <a:lt1>
        <a:srgbClr val="FFFFFF"/>
      </a:lt1>
      <a:dk2>
        <a:srgbClr val="004080"/>
      </a:dk2>
      <a:lt2>
        <a:srgbClr val="E6E6E6"/>
      </a:lt2>
      <a:accent1>
        <a:srgbClr val="0080FF"/>
      </a:accent1>
      <a:accent2>
        <a:srgbClr val="800000"/>
      </a:accent2>
      <a:accent3>
        <a:srgbClr val="408000"/>
      </a:accent3>
      <a:accent4>
        <a:srgbClr val="CC66FF"/>
      </a:accent4>
      <a:accent5>
        <a:srgbClr val="008080"/>
      </a:accent5>
      <a:accent6>
        <a:srgbClr val="E78A2D"/>
      </a:accent6>
      <a:hlink>
        <a:srgbClr val="0000FF"/>
      </a:hlink>
      <a:folHlink>
        <a:srgbClr val="800080"/>
      </a:folHlink>
    </a:clrScheme>
    <a:fontScheme name="Gary'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defRPr>
        </a:defPPr>
      </a:lstStyle>
    </a:lnDef>
  </a:objectDefaults>
  <a:extraClrSchemeLst>
    <a:extraClrScheme>
      <a:clrScheme name="Gary's Design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Gary's Design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Gary's Design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GSM STANDARD UofL TEMPLATE.potx</Template>
  <TotalTime>20413</TotalTime>
  <Words>1899</Words>
  <Application>Microsoft Office PowerPoint</Application>
  <PresentationFormat>Letter Paper (8.5x11 in)</PresentationFormat>
  <Paragraphs>312</Paragraphs>
  <Slides>36</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Monotype Sorts</vt:lpstr>
      <vt:lpstr>Symbol</vt:lpstr>
      <vt:lpstr>Times New Roman</vt:lpstr>
      <vt:lpstr>Wingdings</vt:lpstr>
      <vt:lpstr>GSM STANDARD UofL TEMPLATE</vt:lpstr>
      <vt:lpstr>Infection risk &gt; 100 days post-HSCT with GVHD</vt:lpstr>
      <vt:lpstr>Using the Modules</vt:lpstr>
      <vt:lpstr>Navigating the Modules</vt:lpstr>
      <vt:lpstr>To Navigate module, please use BACK and NEXT buttons or master navigation slide at the end of the module  Top Left corner: correlates to the American Board of Pediatrics, Pediatric ID content reference</vt:lpstr>
      <vt:lpstr>Meet Cooper</vt:lpstr>
      <vt:lpstr>Additional History</vt:lpstr>
      <vt:lpstr>Physical Exam</vt:lpstr>
      <vt:lpstr>Blood cultures are drawn and you are asked what organism is most likely to cause of his illness? </vt:lpstr>
      <vt:lpstr>Staphylococcus aureus</vt:lpstr>
      <vt:lpstr>Pseudomonas aeruginosa</vt:lpstr>
      <vt:lpstr>Viridans streptococci</vt:lpstr>
      <vt:lpstr>Pneumocystis jirovecii</vt:lpstr>
      <vt:lpstr>Streptococcus pneumoniae  </vt:lpstr>
      <vt:lpstr>Late onset bacteremia</vt:lpstr>
      <vt:lpstr>After discussing your concern for S. pneumoniae you recommend empiric therapy with? </vt:lpstr>
      <vt:lpstr>Cefepime</vt:lpstr>
      <vt:lpstr>Cefepime + Vancomycin </vt:lpstr>
      <vt:lpstr>Ceftriaxone</vt:lpstr>
      <vt:lpstr>Meropenem + Vancomcyin </vt:lpstr>
      <vt:lpstr>Case continued</vt:lpstr>
      <vt:lpstr>Case continued</vt:lpstr>
      <vt:lpstr>Case continued </vt:lpstr>
      <vt:lpstr>PowerPoint Presentation</vt:lpstr>
      <vt:lpstr>CMV</vt:lpstr>
      <vt:lpstr>Adenovirus</vt:lpstr>
      <vt:lpstr>Resistant gram negative bacteria</vt:lpstr>
      <vt:lpstr>Wait for test results </vt:lpstr>
      <vt:lpstr>Varicella</vt:lpstr>
      <vt:lpstr>VZV</vt:lpstr>
      <vt:lpstr>Isolation</vt:lpstr>
      <vt:lpstr>Exposed</vt:lpstr>
      <vt:lpstr>Exposed</vt:lpstr>
      <vt:lpstr>Treatment</vt:lpstr>
      <vt:lpstr>Case Conclusion</vt:lpstr>
      <vt:lpstr>PowerPoint Presentation</vt:lpstr>
      <vt:lpstr>Feedback on the Modules</vt:lpstr>
    </vt:vector>
  </TitlesOfParts>
  <Company>University of Louisville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Marshall</dc:creator>
  <cp:lastModifiedBy>Sharma, Tanvi</cp:lastModifiedBy>
  <cp:revision>1217</cp:revision>
  <cp:lastPrinted>2013-08-07T14:59:21Z</cp:lastPrinted>
  <dcterms:created xsi:type="dcterms:W3CDTF">2010-08-20T20:04:39Z</dcterms:created>
  <dcterms:modified xsi:type="dcterms:W3CDTF">2020-07-14T17:16:13Z</dcterms:modified>
</cp:coreProperties>
</file>